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6" r:id="rId2"/>
    <p:sldId id="260" r:id="rId3"/>
    <p:sldId id="261" r:id="rId4"/>
    <p:sldId id="266" r:id="rId5"/>
    <p:sldId id="262" r:id="rId6"/>
    <p:sldId id="263" r:id="rId7"/>
    <p:sldId id="269" r:id="rId8"/>
    <p:sldId id="267" r:id="rId9"/>
    <p:sldId id="264" r:id="rId10"/>
    <p:sldId id="265" r:id="rId11"/>
    <p:sldId id="268"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80" userDrawn="1">
          <p15:clr>
            <a:srgbClr val="A4A3A4"/>
          </p15:clr>
        </p15:guide>
        <p15:guide id="2" pos="3840" userDrawn="1">
          <p15:clr>
            <a:srgbClr val="A4A3A4"/>
          </p15:clr>
        </p15:guide>
        <p15:guide id="3" pos="168" userDrawn="1">
          <p15:clr>
            <a:srgbClr val="A4A3A4"/>
          </p15:clr>
        </p15:guide>
        <p15:guide id="4" pos="7512" userDrawn="1">
          <p15:clr>
            <a:srgbClr val="A4A3A4"/>
          </p15:clr>
        </p15:guide>
        <p15:guide id="5" orient="horz" pos="576" userDrawn="1">
          <p15:clr>
            <a:srgbClr val="A4A3A4"/>
          </p15:clr>
        </p15:guide>
        <p15:guide id="6" orient="horz" pos="398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FAB04"/>
    <a:srgbClr val="20272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173" autoAdjust="0"/>
    <p:restoredTop sz="93787" autoAdjust="0"/>
  </p:normalViewPr>
  <p:slideViewPr>
    <p:cSldViewPr snapToGrid="0" showGuides="1">
      <p:cViewPr varScale="1">
        <p:scale>
          <a:sx n="86" d="100"/>
          <a:sy n="86" d="100"/>
        </p:scale>
        <p:origin x="691" y="58"/>
      </p:cViewPr>
      <p:guideLst>
        <p:guide orient="horz" pos="2280"/>
        <p:guide pos="3840"/>
        <p:guide pos="168"/>
        <p:guide pos="7512"/>
        <p:guide orient="horz" pos="576"/>
        <p:guide orient="horz" pos="3984"/>
      </p:guideLst>
    </p:cSldViewPr>
  </p:slideViewPr>
  <p:notesTextViewPr>
    <p:cViewPr>
      <p:scale>
        <a:sx n="66" d="100"/>
        <a:sy n="66"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jpg>
</file>

<file path=ppt/media/image2.png>
</file>

<file path=ppt/media/image3.png>
</file>

<file path=ppt/media/image4.jp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7A29E95-9531-40A0-87B5-7D07D9DDF47E}" type="datetimeFigureOut">
              <a:rPr lang="en-US" smtClean="0"/>
              <a:t>3/22/2024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56623A7-D7B5-47AC-8445-31A044F17BAE}" type="slidenum">
              <a:rPr lang="en-US" smtClean="0"/>
              <a:t>‹#›</a:t>
            </a:fld>
            <a:endParaRPr lang="en-US"/>
          </a:p>
        </p:txBody>
      </p:sp>
    </p:spTree>
    <p:extLst>
      <p:ext uri="{BB962C8B-B14F-4D97-AF65-F5344CB8AC3E}">
        <p14:creationId xmlns:p14="http://schemas.microsoft.com/office/powerpoint/2010/main" val="10962890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unsplash.com/@twoluckyspoons?utm_source=unsplash&amp;utm_medium=referral&amp;utm_content=creditCopyText" TargetMode="External"/><Relationship Id="rId2" Type="http://schemas.openxmlformats.org/officeDocument/2006/relationships/slide" Target="../slides/slide4.xml"/><Relationship Id="rId1" Type="http://schemas.openxmlformats.org/officeDocument/2006/relationships/notesMaster" Target="../notesMasters/notesMaster1.xml"/><Relationship Id="rId4" Type="http://schemas.openxmlformats.org/officeDocument/2006/relationships/hyperlink" Target="https://unsplash.com/search/photos/pizza?utm_source=unsplash&amp;utm_medium=referral&amp;utm_content=creditCopyText" TargetMode="Externa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unsplash.com/@cellisboa?utm_source=unsplash&amp;utm_medium=referral&amp;utm_content=creditCopyText" TargetMode="External"/><Relationship Id="rId2" Type="http://schemas.openxmlformats.org/officeDocument/2006/relationships/slide" Target="../slides/slide8.xml"/><Relationship Id="rId1" Type="http://schemas.openxmlformats.org/officeDocument/2006/relationships/notesMaster" Target="../notesMasters/notesMaster1.xml"/><Relationship Id="rId4" Type="http://schemas.openxmlformats.org/officeDocument/2006/relationships/hyperlink" Target="https://unsplash.com/search/photos/pizza?utm_source=unsplash&amp;utm_medium=referral&amp;utm_content=creditCopyText" TargetMode="Externa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unsplash.com/@limlin1212?utm_source=unsplash&amp;utm_medium=referral&amp;utm_content=creditCopyText" TargetMode="External"/><Relationship Id="rId2" Type="http://schemas.openxmlformats.org/officeDocument/2006/relationships/slide" Target="../slides/slide10.xml"/><Relationship Id="rId1" Type="http://schemas.openxmlformats.org/officeDocument/2006/relationships/notesMaster" Target="../notesMasters/notesMaster1.xml"/><Relationship Id="rId4" Type="http://schemas.openxmlformats.org/officeDocument/2006/relationships/hyperlink" Target="https://unsplash.com/search/photos/pizza?utm_source=unsplash&amp;utm_medium=referral&amp;utm_content=creditCopyText"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56623A7-D7B5-47AC-8445-31A044F17BAE}" type="slidenum">
              <a:rPr lang="en-US" smtClean="0"/>
              <a:t>1</a:t>
            </a:fld>
            <a:endParaRPr lang="en-US"/>
          </a:p>
        </p:txBody>
      </p:sp>
    </p:spTree>
    <p:extLst>
      <p:ext uri="{BB962C8B-B14F-4D97-AF65-F5344CB8AC3E}">
        <p14:creationId xmlns:p14="http://schemas.microsoft.com/office/powerpoint/2010/main" val="38956505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by kisspng.com</a:t>
            </a:r>
          </a:p>
        </p:txBody>
      </p:sp>
      <p:sp>
        <p:nvSpPr>
          <p:cNvPr id="4" name="Slide Number Placeholder 3"/>
          <p:cNvSpPr>
            <a:spLocks noGrp="1"/>
          </p:cNvSpPr>
          <p:nvPr>
            <p:ph type="sldNum" sz="quarter" idx="5"/>
          </p:nvPr>
        </p:nvSpPr>
        <p:spPr/>
        <p:txBody>
          <a:bodyPr/>
          <a:lstStyle/>
          <a:p>
            <a:fld id="{656623A7-D7B5-47AC-8445-31A044F17BAE}" type="slidenum">
              <a:rPr lang="en-US" smtClean="0"/>
              <a:t>2</a:t>
            </a:fld>
            <a:endParaRPr lang="en-US"/>
          </a:p>
        </p:txBody>
      </p:sp>
    </p:spTree>
    <p:extLst>
      <p:ext uri="{BB962C8B-B14F-4D97-AF65-F5344CB8AC3E}">
        <p14:creationId xmlns:p14="http://schemas.microsoft.com/office/powerpoint/2010/main" val="31333156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Image by pngfly.com</a:t>
            </a:r>
          </a:p>
        </p:txBody>
      </p:sp>
      <p:sp>
        <p:nvSpPr>
          <p:cNvPr id="4" name="Slide Number Placeholder 3"/>
          <p:cNvSpPr>
            <a:spLocks noGrp="1"/>
          </p:cNvSpPr>
          <p:nvPr>
            <p:ph type="sldNum" sz="quarter" idx="5"/>
          </p:nvPr>
        </p:nvSpPr>
        <p:spPr/>
        <p:txBody>
          <a:bodyPr/>
          <a:lstStyle/>
          <a:p>
            <a:fld id="{656623A7-D7B5-47AC-8445-31A044F17BAE}" type="slidenum">
              <a:rPr lang="en-US" smtClean="0"/>
              <a:t>3</a:t>
            </a:fld>
            <a:endParaRPr lang="en-US"/>
          </a:p>
        </p:txBody>
      </p:sp>
    </p:spTree>
    <p:extLst>
      <p:ext uri="{BB962C8B-B14F-4D97-AF65-F5344CB8AC3E}">
        <p14:creationId xmlns:p14="http://schemas.microsoft.com/office/powerpoint/2010/main" val="2952160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Photo by </a:t>
            </a:r>
            <a:r>
              <a:rPr lang="en-US" sz="1200" b="0" i="0" kern="1200" dirty="0">
                <a:solidFill>
                  <a:schemeClr val="tx1"/>
                </a:solidFill>
                <a:effectLst/>
                <a:latin typeface="+mn-lt"/>
                <a:ea typeface="+mn-ea"/>
                <a:cs typeface="+mn-cs"/>
                <a:hlinkClick r:id="rId3"/>
              </a:rPr>
              <a:t>Jodie Morgan</a:t>
            </a:r>
            <a:r>
              <a:rPr lang="en-US" sz="1200" b="0" i="0" kern="1200" dirty="0">
                <a:solidFill>
                  <a:schemeClr val="tx1"/>
                </a:solidFill>
                <a:effectLst/>
                <a:latin typeface="+mn-lt"/>
                <a:ea typeface="+mn-ea"/>
                <a:cs typeface="+mn-cs"/>
              </a:rPr>
              <a:t> on </a:t>
            </a:r>
            <a:r>
              <a:rPr lang="en-US" sz="1200" b="0" i="0" kern="1200" dirty="0" err="1">
                <a:solidFill>
                  <a:schemeClr val="tx1"/>
                </a:solidFill>
                <a:effectLst/>
                <a:latin typeface="+mn-lt"/>
                <a:ea typeface="+mn-ea"/>
                <a:cs typeface="+mn-cs"/>
                <a:hlinkClick r:id="rId4"/>
              </a:rPr>
              <a:t>Unsplash</a:t>
            </a:r>
            <a:endParaRPr lang="en-US" dirty="0"/>
          </a:p>
        </p:txBody>
      </p:sp>
      <p:sp>
        <p:nvSpPr>
          <p:cNvPr id="4" name="Slide Number Placeholder 3"/>
          <p:cNvSpPr>
            <a:spLocks noGrp="1"/>
          </p:cNvSpPr>
          <p:nvPr>
            <p:ph type="sldNum" sz="quarter" idx="5"/>
          </p:nvPr>
        </p:nvSpPr>
        <p:spPr/>
        <p:txBody>
          <a:bodyPr/>
          <a:lstStyle/>
          <a:p>
            <a:fld id="{656623A7-D7B5-47AC-8445-31A044F17BAE}" type="slidenum">
              <a:rPr lang="en-US" smtClean="0"/>
              <a:t>4</a:t>
            </a:fld>
            <a:endParaRPr lang="en-US"/>
          </a:p>
        </p:txBody>
      </p:sp>
    </p:spTree>
    <p:extLst>
      <p:ext uri="{BB962C8B-B14F-4D97-AF65-F5344CB8AC3E}">
        <p14:creationId xmlns:p14="http://schemas.microsoft.com/office/powerpoint/2010/main" val="4307026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Image by pngfly.com</a:t>
            </a:r>
          </a:p>
        </p:txBody>
      </p:sp>
      <p:sp>
        <p:nvSpPr>
          <p:cNvPr id="4" name="Slide Number Placeholder 3"/>
          <p:cNvSpPr>
            <a:spLocks noGrp="1"/>
          </p:cNvSpPr>
          <p:nvPr>
            <p:ph type="sldNum" sz="quarter" idx="5"/>
          </p:nvPr>
        </p:nvSpPr>
        <p:spPr/>
        <p:txBody>
          <a:bodyPr/>
          <a:lstStyle/>
          <a:p>
            <a:fld id="{656623A7-D7B5-47AC-8445-31A044F17BAE}" type="slidenum">
              <a:rPr lang="en-US" smtClean="0"/>
              <a:t>5</a:t>
            </a:fld>
            <a:endParaRPr lang="en-US"/>
          </a:p>
        </p:txBody>
      </p:sp>
    </p:spTree>
    <p:extLst>
      <p:ext uri="{BB962C8B-B14F-4D97-AF65-F5344CB8AC3E}">
        <p14:creationId xmlns:p14="http://schemas.microsoft.com/office/powerpoint/2010/main" val="14430662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Image by pngfly.com</a:t>
            </a:r>
          </a:p>
        </p:txBody>
      </p:sp>
      <p:sp>
        <p:nvSpPr>
          <p:cNvPr id="4" name="Slide Number Placeholder 3"/>
          <p:cNvSpPr>
            <a:spLocks noGrp="1"/>
          </p:cNvSpPr>
          <p:nvPr>
            <p:ph type="sldNum" sz="quarter" idx="5"/>
          </p:nvPr>
        </p:nvSpPr>
        <p:spPr/>
        <p:txBody>
          <a:bodyPr/>
          <a:lstStyle/>
          <a:p>
            <a:fld id="{656623A7-D7B5-47AC-8445-31A044F17BAE}" type="slidenum">
              <a:rPr lang="en-US" smtClean="0"/>
              <a:t>6</a:t>
            </a:fld>
            <a:endParaRPr lang="en-US"/>
          </a:p>
        </p:txBody>
      </p:sp>
    </p:spTree>
    <p:extLst>
      <p:ext uri="{BB962C8B-B14F-4D97-AF65-F5344CB8AC3E}">
        <p14:creationId xmlns:p14="http://schemas.microsoft.com/office/powerpoint/2010/main" val="27318521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Photo by </a:t>
            </a:r>
            <a:r>
              <a:rPr lang="en-US" sz="1200" b="0" i="0" kern="1200" dirty="0" err="1">
                <a:solidFill>
                  <a:schemeClr val="tx1"/>
                </a:solidFill>
                <a:effectLst/>
                <a:latin typeface="+mn-lt"/>
                <a:ea typeface="+mn-ea"/>
                <a:cs typeface="+mn-cs"/>
                <a:hlinkClick r:id="rId3"/>
              </a:rPr>
              <a:t>Cel</a:t>
            </a:r>
            <a:r>
              <a:rPr lang="en-US" sz="1200" b="0" i="0" kern="1200" dirty="0">
                <a:solidFill>
                  <a:schemeClr val="tx1"/>
                </a:solidFill>
                <a:effectLst/>
                <a:latin typeface="+mn-lt"/>
                <a:ea typeface="+mn-ea"/>
                <a:cs typeface="+mn-cs"/>
                <a:hlinkClick r:id="rId3"/>
              </a:rPr>
              <a:t> </a:t>
            </a:r>
            <a:r>
              <a:rPr lang="en-US" sz="1200" b="0" i="0" kern="1200" dirty="0" err="1">
                <a:solidFill>
                  <a:schemeClr val="tx1"/>
                </a:solidFill>
                <a:effectLst/>
                <a:latin typeface="+mn-lt"/>
                <a:ea typeface="+mn-ea"/>
                <a:cs typeface="+mn-cs"/>
                <a:hlinkClick r:id="rId3"/>
              </a:rPr>
              <a:t>Lisboa</a:t>
            </a:r>
            <a:r>
              <a:rPr lang="en-US" sz="1200" b="0" i="0" kern="1200" dirty="0">
                <a:solidFill>
                  <a:schemeClr val="tx1"/>
                </a:solidFill>
                <a:effectLst/>
                <a:latin typeface="+mn-lt"/>
                <a:ea typeface="+mn-ea"/>
                <a:cs typeface="+mn-cs"/>
              </a:rPr>
              <a:t> on </a:t>
            </a:r>
            <a:r>
              <a:rPr lang="en-US" sz="1200" b="0" i="0" kern="1200" dirty="0" err="1">
                <a:solidFill>
                  <a:schemeClr val="tx1"/>
                </a:solidFill>
                <a:effectLst/>
                <a:latin typeface="+mn-lt"/>
                <a:ea typeface="+mn-ea"/>
                <a:cs typeface="+mn-cs"/>
                <a:hlinkClick r:id="rId4"/>
              </a:rPr>
              <a:t>Unsplash</a:t>
            </a:r>
            <a:endParaRPr lang="en-US" dirty="0"/>
          </a:p>
        </p:txBody>
      </p:sp>
      <p:sp>
        <p:nvSpPr>
          <p:cNvPr id="4" name="Slide Number Placeholder 3"/>
          <p:cNvSpPr>
            <a:spLocks noGrp="1"/>
          </p:cNvSpPr>
          <p:nvPr>
            <p:ph type="sldNum" sz="quarter" idx="5"/>
          </p:nvPr>
        </p:nvSpPr>
        <p:spPr/>
        <p:txBody>
          <a:bodyPr/>
          <a:lstStyle/>
          <a:p>
            <a:fld id="{656623A7-D7B5-47AC-8445-31A044F17BAE}" type="slidenum">
              <a:rPr lang="en-US" smtClean="0"/>
              <a:t>8</a:t>
            </a:fld>
            <a:endParaRPr lang="en-US"/>
          </a:p>
        </p:txBody>
      </p:sp>
    </p:spTree>
    <p:extLst>
      <p:ext uri="{BB962C8B-B14F-4D97-AF65-F5344CB8AC3E}">
        <p14:creationId xmlns:p14="http://schemas.microsoft.com/office/powerpoint/2010/main" val="33943901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Image by pngfly.com</a:t>
            </a:r>
          </a:p>
        </p:txBody>
      </p:sp>
      <p:sp>
        <p:nvSpPr>
          <p:cNvPr id="4" name="Slide Number Placeholder 3"/>
          <p:cNvSpPr>
            <a:spLocks noGrp="1"/>
          </p:cNvSpPr>
          <p:nvPr>
            <p:ph type="sldNum" sz="quarter" idx="5"/>
          </p:nvPr>
        </p:nvSpPr>
        <p:spPr/>
        <p:txBody>
          <a:bodyPr/>
          <a:lstStyle/>
          <a:p>
            <a:fld id="{656623A7-D7B5-47AC-8445-31A044F17BAE}" type="slidenum">
              <a:rPr lang="en-US" smtClean="0"/>
              <a:t>9</a:t>
            </a:fld>
            <a:endParaRPr lang="en-US"/>
          </a:p>
        </p:txBody>
      </p:sp>
    </p:spTree>
    <p:extLst>
      <p:ext uri="{BB962C8B-B14F-4D97-AF65-F5344CB8AC3E}">
        <p14:creationId xmlns:p14="http://schemas.microsoft.com/office/powerpoint/2010/main" val="38961025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Photo by </a:t>
            </a:r>
            <a:r>
              <a:rPr lang="en-US" sz="1200" b="0" i="0" kern="1200" dirty="0">
                <a:solidFill>
                  <a:schemeClr val="tx1"/>
                </a:solidFill>
                <a:effectLst/>
                <a:latin typeface="+mn-lt"/>
                <a:ea typeface="+mn-ea"/>
                <a:cs typeface="+mn-cs"/>
                <a:hlinkClick r:id="rId3"/>
              </a:rPr>
              <a:t>Lim Lin</a:t>
            </a:r>
            <a:r>
              <a:rPr lang="en-US" sz="1200" b="0" i="0" kern="1200" dirty="0">
                <a:solidFill>
                  <a:schemeClr val="tx1"/>
                </a:solidFill>
                <a:effectLst/>
                <a:latin typeface="+mn-lt"/>
                <a:ea typeface="+mn-ea"/>
                <a:cs typeface="+mn-cs"/>
              </a:rPr>
              <a:t> on </a:t>
            </a:r>
            <a:r>
              <a:rPr lang="en-US" sz="1200" b="0" i="0" kern="1200" dirty="0" err="1">
                <a:solidFill>
                  <a:schemeClr val="tx1"/>
                </a:solidFill>
                <a:effectLst/>
                <a:latin typeface="+mn-lt"/>
                <a:ea typeface="+mn-ea"/>
                <a:cs typeface="+mn-cs"/>
                <a:hlinkClick r:id="rId4"/>
              </a:rPr>
              <a:t>Unsplash</a:t>
            </a:r>
            <a:endParaRPr lang="en-US" dirty="0"/>
          </a:p>
        </p:txBody>
      </p:sp>
      <p:sp>
        <p:nvSpPr>
          <p:cNvPr id="4" name="Slide Number Placeholder 3"/>
          <p:cNvSpPr>
            <a:spLocks noGrp="1"/>
          </p:cNvSpPr>
          <p:nvPr>
            <p:ph type="sldNum" sz="quarter" idx="5"/>
          </p:nvPr>
        </p:nvSpPr>
        <p:spPr/>
        <p:txBody>
          <a:bodyPr/>
          <a:lstStyle/>
          <a:p>
            <a:fld id="{656623A7-D7B5-47AC-8445-31A044F17BAE}" type="slidenum">
              <a:rPr lang="en-US" smtClean="0"/>
              <a:t>10</a:t>
            </a:fld>
            <a:endParaRPr lang="en-US"/>
          </a:p>
        </p:txBody>
      </p:sp>
    </p:spTree>
    <p:extLst>
      <p:ext uri="{BB962C8B-B14F-4D97-AF65-F5344CB8AC3E}">
        <p14:creationId xmlns:p14="http://schemas.microsoft.com/office/powerpoint/2010/main" val="24383104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1B300A-EADE-4DB8-9E6A-F9F73C78965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25ED74B-BB04-4FF0-A2D4-FDFFD42EAA4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3540676-7940-4998-A2B9-21AE23101A56}"/>
              </a:ext>
            </a:extLst>
          </p:cNvPr>
          <p:cNvSpPr>
            <a:spLocks noGrp="1"/>
          </p:cNvSpPr>
          <p:nvPr>
            <p:ph type="dt" sz="half" idx="10"/>
          </p:nvPr>
        </p:nvSpPr>
        <p:spPr/>
        <p:txBody>
          <a:bodyPr/>
          <a:lstStyle/>
          <a:p>
            <a:fld id="{C94ABA16-66A6-4245-91CD-F200C66B7299}" type="datetimeFigureOut">
              <a:rPr lang="en-US" smtClean="0"/>
              <a:t>3/22/2024</a:t>
            </a:fld>
            <a:endParaRPr lang="en-US"/>
          </a:p>
        </p:txBody>
      </p:sp>
      <p:sp>
        <p:nvSpPr>
          <p:cNvPr id="5" name="Footer Placeholder 4">
            <a:extLst>
              <a:ext uri="{FF2B5EF4-FFF2-40B4-BE49-F238E27FC236}">
                <a16:creationId xmlns:a16="http://schemas.microsoft.com/office/drawing/2014/main" id="{F1C92499-383E-4315-BC4F-50103157CE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C8C5CC2-7E18-49B4-B652-5FBD44CA8030}"/>
              </a:ext>
            </a:extLst>
          </p:cNvPr>
          <p:cNvSpPr>
            <a:spLocks noGrp="1"/>
          </p:cNvSpPr>
          <p:nvPr>
            <p:ph type="sldNum" sz="quarter" idx="12"/>
          </p:nvPr>
        </p:nvSpPr>
        <p:spPr/>
        <p:txBody>
          <a:bodyPr/>
          <a:lstStyle/>
          <a:p>
            <a:fld id="{AAC77FEA-5A40-4233-83E1-A9E4FBBBF428}" type="slidenum">
              <a:rPr lang="en-US" smtClean="0"/>
              <a:t>‹#›</a:t>
            </a:fld>
            <a:endParaRPr lang="en-US"/>
          </a:p>
        </p:txBody>
      </p:sp>
    </p:spTree>
    <p:extLst>
      <p:ext uri="{BB962C8B-B14F-4D97-AF65-F5344CB8AC3E}">
        <p14:creationId xmlns:p14="http://schemas.microsoft.com/office/powerpoint/2010/main" val="6473560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7AE715-D356-4C67-8E91-2E7831B542C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6672A05-9B47-4802-8C97-82E0040F278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864EDEA-A483-45BB-9533-E3001479694F}"/>
              </a:ext>
            </a:extLst>
          </p:cNvPr>
          <p:cNvSpPr>
            <a:spLocks noGrp="1"/>
          </p:cNvSpPr>
          <p:nvPr>
            <p:ph type="dt" sz="half" idx="10"/>
          </p:nvPr>
        </p:nvSpPr>
        <p:spPr/>
        <p:txBody>
          <a:bodyPr/>
          <a:lstStyle/>
          <a:p>
            <a:fld id="{C94ABA16-66A6-4245-91CD-F200C66B7299}" type="datetimeFigureOut">
              <a:rPr lang="en-US" smtClean="0"/>
              <a:t>3/22/2024</a:t>
            </a:fld>
            <a:endParaRPr lang="en-US"/>
          </a:p>
        </p:txBody>
      </p:sp>
      <p:sp>
        <p:nvSpPr>
          <p:cNvPr id="5" name="Footer Placeholder 4">
            <a:extLst>
              <a:ext uri="{FF2B5EF4-FFF2-40B4-BE49-F238E27FC236}">
                <a16:creationId xmlns:a16="http://schemas.microsoft.com/office/drawing/2014/main" id="{54DF4533-2A15-48BF-9496-92771DB0144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FBDE75-77B5-420C-B9BE-728DE4E33868}"/>
              </a:ext>
            </a:extLst>
          </p:cNvPr>
          <p:cNvSpPr>
            <a:spLocks noGrp="1"/>
          </p:cNvSpPr>
          <p:nvPr>
            <p:ph type="sldNum" sz="quarter" idx="12"/>
          </p:nvPr>
        </p:nvSpPr>
        <p:spPr/>
        <p:txBody>
          <a:bodyPr/>
          <a:lstStyle/>
          <a:p>
            <a:fld id="{AAC77FEA-5A40-4233-83E1-A9E4FBBBF428}" type="slidenum">
              <a:rPr lang="en-US" smtClean="0"/>
              <a:t>‹#›</a:t>
            </a:fld>
            <a:endParaRPr lang="en-US"/>
          </a:p>
        </p:txBody>
      </p:sp>
    </p:spTree>
    <p:extLst>
      <p:ext uri="{BB962C8B-B14F-4D97-AF65-F5344CB8AC3E}">
        <p14:creationId xmlns:p14="http://schemas.microsoft.com/office/powerpoint/2010/main" val="15025660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06B2D53-B381-4FD5-A97F-082E3F5575A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EE3C523-96F1-4E26-9E03-AE1350D5B25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B7EECE5-B7D9-4C7D-BCF1-E308B7F6F71E}"/>
              </a:ext>
            </a:extLst>
          </p:cNvPr>
          <p:cNvSpPr>
            <a:spLocks noGrp="1"/>
          </p:cNvSpPr>
          <p:nvPr>
            <p:ph type="dt" sz="half" idx="10"/>
          </p:nvPr>
        </p:nvSpPr>
        <p:spPr/>
        <p:txBody>
          <a:bodyPr/>
          <a:lstStyle/>
          <a:p>
            <a:fld id="{C94ABA16-66A6-4245-91CD-F200C66B7299}" type="datetimeFigureOut">
              <a:rPr lang="en-US" smtClean="0"/>
              <a:t>3/22/2024</a:t>
            </a:fld>
            <a:endParaRPr lang="en-US"/>
          </a:p>
        </p:txBody>
      </p:sp>
      <p:sp>
        <p:nvSpPr>
          <p:cNvPr id="5" name="Footer Placeholder 4">
            <a:extLst>
              <a:ext uri="{FF2B5EF4-FFF2-40B4-BE49-F238E27FC236}">
                <a16:creationId xmlns:a16="http://schemas.microsoft.com/office/drawing/2014/main" id="{9B02EE99-6954-46A1-9D23-13F835A7FF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3740A6-6E3A-4A39-A41C-6C3FD8EA559F}"/>
              </a:ext>
            </a:extLst>
          </p:cNvPr>
          <p:cNvSpPr>
            <a:spLocks noGrp="1"/>
          </p:cNvSpPr>
          <p:nvPr>
            <p:ph type="sldNum" sz="quarter" idx="12"/>
          </p:nvPr>
        </p:nvSpPr>
        <p:spPr/>
        <p:txBody>
          <a:bodyPr/>
          <a:lstStyle/>
          <a:p>
            <a:fld id="{AAC77FEA-5A40-4233-83E1-A9E4FBBBF428}" type="slidenum">
              <a:rPr lang="en-US" smtClean="0"/>
              <a:t>‹#›</a:t>
            </a:fld>
            <a:endParaRPr lang="en-US"/>
          </a:p>
        </p:txBody>
      </p:sp>
    </p:spTree>
    <p:extLst>
      <p:ext uri="{BB962C8B-B14F-4D97-AF65-F5344CB8AC3E}">
        <p14:creationId xmlns:p14="http://schemas.microsoft.com/office/powerpoint/2010/main" val="1874215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82D612-D2E7-4D6C-B28E-2BD9D42302F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BBAB0F9-D7DA-4F45-B63F-DECA4BBFFF5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78D6444-BA2D-4030-B9E7-F635F0A61CD0}"/>
              </a:ext>
            </a:extLst>
          </p:cNvPr>
          <p:cNvSpPr>
            <a:spLocks noGrp="1"/>
          </p:cNvSpPr>
          <p:nvPr>
            <p:ph type="dt" sz="half" idx="10"/>
          </p:nvPr>
        </p:nvSpPr>
        <p:spPr/>
        <p:txBody>
          <a:bodyPr/>
          <a:lstStyle/>
          <a:p>
            <a:fld id="{C94ABA16-66A6-4245-91CD-F200C66B7299}" type="datetimeFigureOut">
              <a:rPr lang="en-US" smtClean="0"/>
              <a:t>3/22/2024</a:t>
            </a:fld>
            <a:endParaRPr lang="en-US"/>
          </a:p>
        </p:txBody>
      </p:sp>
      <p:sp>
        <p:nvSpPr>
          <p:cNvPr id="5" name="Footer Placeholder 4">
            <a:extLst>
              <a:ext uri="{FF2B5EF4-FFF2-40B4-BE49-F238E27FC236}">
                <a16:creationId xmlns:a16="http://schemas.microsoft.com/office/drawing/2014/main" id="{C545A88B-ED73-47D6-A20C-8C1BF79661E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F30A9E3-0CB3-49E5-A1A8-D707F24BDCE4}"/>
              </a:ext>
            </a:extLst>
          </p:cNvPr>
          <p:cNvSpPr>
            <a:spLocks noGrp="1"/>
          </p:cNvSpPr>
          <p:nvPr>
            <p:ph type="sldNum" sz="quarter" idx="12"/>
          </p:nvPr>
        </p:nvSpPr>
        <p:spPr/>
        <p:txBody>
          <a:bodyPr/>
          <a:lstStyle/>
          <a:p>
            <a:fld id="{AAC77FEA-5A40-4233-83E1-A9E4FBBBF428}" type="slidenum">
              <a:rPr lang="en-US" smtClean="0"/>
              <a:t>‹#›</a:t>
            </a:fld>
            <a:endParaRPr lang="en-US"/>
          </a:p>
        </p:txBody>
      </p:sp>
    </p:spTree>
    <p:extLst>
      <p:ext uri="{BB962C8B-B14F-4D97-AF65-F5344CB8AC3E}">
        <p14:creationId xmlns:p14="http://schemas.microsoft.com/office/powerpoint/2010/main" val="2537979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0D867C-A87F-4F55-8D9C-D9950179D8C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F5453D8-00AD-4115-A184-2FEA538FAAE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780D755-B95B-4C42-A22D-721E6577D176}"/>
              </a:ext>
            </a:extLst>
          </p:cNvPr>
          <p:cNvSpPr>
            <a:spLocks noGrp="1"/>
          </p:cNvSpPr>
          <p:nvPr>
            <p:ph type="dt" sz="half" idx="10"/>
          </p:nvPr>
        </p:nvSpPr>
        <p:spPr/>
        <p:txBody>
          <a:bodyPr/>
          <a:lstStyle/>
          <a:p>
            <a:fld id="{C94ABA16-66A6-4245-91CD-F200C66B7299}" type="datetimeFigureOut">
              <a:rPr lang="en-US" smtClean="0"/>
              <a:t>3/22/2024</a:t>
            </a:fld>
            <a:endParaRPr lang="en-US"/>
          </a:p>
        </p:txBody>
      </p:sp>
      <p:sp>
        <p:nvSpPr>
          <p:cNvPr id="5" name="Footer Placeholder 4">
            <a:extLst>
              <a:ext uri="{FF2B5EF4-FFF2-40B4-BE49-F238E27FC236}">
                <a16:creationId xmlns:a16="http://schemas.microsoft.com/office/drawing/2014/main" id="{145641AB-E186-4C6A-B4C6-AD03D1708F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24B555-AB29-4731-8088-8D352BDA719E}"/>
              </a:ext>
            </a:extLst>
          </p:cNvPr>
          <p:cNvSpPr>
            <a:spLocks noGrp="1"/>
          </p:cNvSpPr>
          <p:nvPr>
            <p:ph type="sldNum" sz="quarter" idx="12"/>
          </p:nvPr>
        </p:nvSpPr>
        <p:spPr/>
        <p:txBody>
          <a:bodyPr/>
          <a:lstStyle/>
          <a:p>
            <a:fld id="{AAC77FEA-5A40-4233-83E1-A9E4FBBBF428}" type="slidenum">
              <a:rPr lang="en-US" smtClean="0"/>
              <a:t>‹#›</a:t>
            </a:fld>
            <a:endParaRPr lang="en-US"/>
          </a:p>
        </p:txBody>
      </p:sp>
    </p:spTree>
    <p:extLst>
      <p:ext uri="{BB962C8B-B14F-4D97-AF65-F5344CB8AC3E}">
        <p14:creationId xmlns:p14="http://schemas.microsoft.com/office/powerpoint/2010/main" val="25882323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037985-ECCB-4877-AD71-5E7210582DD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A1CFBF8-9170-4015-BDFC-214A0D0B7D0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3693B0A-D7FF-48AB-9854-A382333B257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5E2651E-B8E9-466D-8FF5-EA066038583B}"/>
              </a:ext>
            </a:extLst>
          </p:cNvPr>
          <p:cNvSpPr>
            <a:spLocks noGrp="1"/>
          </p:cNvSpPr>
          <p:nvPr>
            <p:ph type="dt" sz="half" idx="10"/>
          </p:nvPr>
        </p:nvSpPr>
        <p:spPr/>
        <p:txBody>
          <a:bodyPr/>
          <a:lstStyle/>
          <a:p>
            <a:fld id="{C94ABA16-66A6-4245-91CD-F200C66B7299}" type="datetimeFigureOut">
              <a:rPr lang="en-US" smtClean="0"/>
              <a:t>3/22/2024</a:t>
            </a:fld>
            <a:endParaRPr lang="en-US"/>
          </a:p>
        </p:txBody>
      </p:sp>
      <p:sp>
        <p:nvSpPr>
          <p:cNvPr id="6" name="Footer Placeholder 5">
            <a:extLst>
              <a:ext uri="{FF2B5EF4-FFF2-40B4-BE49-F238E27FC236}">
                <a16:creationId xmlns:a16="http://schemas.microsoft.com/office/drawing/2014/main" id="{4072915F-87B3-4F3C-9153-F0F3956279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433B012-8957-4128-A8AF-56A2D8A5A893}"/>
              </a:ext>
            </a:extLst>
          </p:cNvPr>
          <p:cNvSpPr>
            <a:spLocks noGrp="1"/>
          </p:cNvSpPr>
          <p:nvPr>
            <p:ph type="sldNum" sz="quarter" idx="12"/>
          </p:nvPr>
        </p:nvSpPr>
        <p:spPr/>
        <p:txBody>
          <a:bodyPr/>
          <a:lstStyle/>
          <a:p>
            <a:fld id="{AAC77FEA-5A40-4233-83E1-A9E4FBBBF428}" type="slidenum">
              <a:rPr lang="en-US" smtClean="0"/>
              <a:t>‹#›</a:t>
            </a:fld>
            <a:endParaRPr lang="en-US"/>
          </a:p>
        </p:txBody>
      </p:sp>
    </p:spTree>
    <p:extLst>
      <p:ext uri="{BB962C8B-B14F-4D97-AF65-F5344CB8AC3E}">
        <p14:creationId xmlns:p14="http://schemas.microsoft.com/office/powerpoint/2010/main" val="20899479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C733C-28E2-4262-923B-1C23CA4D2D1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C90D1AC-1CD4-48F2-B9F8-9A93D7C3643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17060B2-F3C7-4E75-82AE-D7F48153BC1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F123E00-5B67-4616-9A5F-8907DA84953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013DB90-A319-4B6C-A294-4A04267BBB9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6758F32-6CF3-49E3-8F8D-91B4CA3FC0F0}"/>
              </a:ext>
            </a:extLst>
          </p:cNvPr>
          <p:cNvSpPr>
            <a:spLocks noGrp="1"/>
          </p:cNvSpPr>
          <p:nvPr>
            <p:ph type="dt" sz="half" idx="10"/>
          </p:nvPr>
        </p:nvSpPr>
        <p:spPr/>
        <p:txBody>
          <a:bodyPr/>
          <a:lstStyle/>
          <a:p>
            <a:fld id="{C94ABA16-66A6-4245-91CD-F200C66B7299}" type="datetimeFigureOut">
              <a:rPr lang="en-US" smtClean="0"/>
              <a:t>3/22/2024</a:t>
            </a:fld>
            <a:endParaRPr lang="en-US"/>
          </a:p>
        </p:txBody>
      </p:sp>
      <p:sp>
        <p:nvSpPr>
          <p:cNvPr id="8" name="Footer Placeholder 7">
            <a:extLst>
              <a:ext uri="{FF2B5EF4-FFF2-40B4-BE49-F238E27FC236}">
                <a16:creationId xmlns:a16="http://schemas.microsoft.com/office/drawing/2014/main" id="{D3C8723E-CBE1-4173-B1F1-AA425535756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57B501B-0B74-49D0-A1ED-25D685B9ADA4}"/>
              </a:ext>
            </a:extLst>
          </p:cNvPr>
          <p:cNvSpPr>
            <a:spLocks noGrp="1"/>
          </p:cNvSpPr>
          <p:nvPr>
            <p:ph type="sldNum" sz="quarter" idx="12"/>
          </p:nvPr>
        </p:nvSpPr>
        <p:spPr/>
        <p:txBody>
          <a:bodyPr/>
          <a:lstStyle/>
          <a:p>
            <a:fld id="{AAC77FEA-5A40-4233-83E1-A9E4FBBBF428}" type="slidenum">
              <a:rPr lang="en-US" smtClean="0"/>
              <a:t>‹#›</a:t>
            </a:fld>
            <a:endParaRPr lang="en-US"/>
          </a:p>
        </p:txBody>
      </p:sp>
    </p:spTree>
    <p:extLst>
      <p:ext uri="{BB962C8B-B14F-4D97-AF65-F5344CB8AC3E}">
        <p14:creationId xmlns:p14="http://schemas.microsoft.com/office/powerpoint/2010/main" val="24511020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4504E-BE3D-4A31-8CFE-E5045384C88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5F6800C-9A5A-4EFB-8521-875650FA0E80}"/>
              </a:ext>
            </a:extLst>
          </p:cNvPr>
          <p:cNvSpPr>
            <a:spLocks noGrp="1"/>
          </p:cNvSpPr>
          <p:nvPr>
            <p:ph type="dt" sz="half" idx="10"/>
          </p:nvPr>
        </p:nvSpPr>
        <p:spPr/>
        <p:txBody>
          <a:bodyPr/>
          <a:lstStyle/>
          <a:p>
            <a:fld id="{C94ABA16-66A6-4245-91CD-F200C66B7299}" type="datetimeFigureOut">
              <a:rPr lang="en-US" smtClean="0"/>
              <a:t>3/22/2024</a:t>
            </a:fld>
            <a:endParaRPr lang="en-US"/>
          </a:p>
        </p:txBody>
      </p:sp>
      <p:sp>
        <p:nvSpPr>
          <p:cNvPr id="4" name="Footer Placeholder 3">
            <a:extLst>
              <a:ext uri="{FF2B5EF4-FFF2-40B4-BE49-F238E27FC236}">
                <a16:creationId xmlns:a16="http://schemas.microsoft.com/office/drawing/2014/main" id="{F8895C45-5033-43E9-A0F6-64D2C85AFC8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1E99D56-0E1C-451A-A9CA-3DB2D70CCDC3}"/>
              </a:ext>
            </a:extLst>
          </p:cNvPr>
          <p:cNvSpPr>
            <a:spLocks noGrp="1"/>
          </p:cNvSpPr>
          <p:nvPr>
            <p:ph type="sldNum" sz="quarter" idx="12"/>
          </p:nvPr>
        </p:nvSpPr>
        <p:spPr/>
        <p:txBody>
          <a:bodyPr/>
          <a:lstStyle/>
          <a:p>
            <a:fld id="{AAC77FEA-5A40-4233-83E1-A9E4FBBBF428}" type="slidenum">
              <a:rPr lang="en-US" smtClean="0"/>
              <a:t>‹#›</a:t>
            </a:fld>
            <a:endParaRPr lang="en-US"/>
          </a:p>
        </p:txBody>
      </p:sp>
    </p:spTree>
    <p:extLst>
      <p:ext uri="{BB962C8B-B14F-4D97-AF65-F5344CB8AC3E}">
        <p14:creationId xmlns:p14="http://schemas.microsoft.com/office/powerpoint/2010/main" val="41168377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C476882-9B9E-4A7A-A559-3C3501718A0E}"/>
              </a:ext>
            </a:extLst>
          </p:cNvPr>
          <p:cNvSpPr>
            <a:spLocks noGrp="1"/>
          </p:cNvSpPr>
          <p:nvPr>
            <p:ph type="dt" sz="half" idx="10"/>
          </p:nvPr>
        </p:nvSpPr>
        <p:spPr/>
        <p:txBody>
          <a:bodyPr/>
          <a:lstStyle/>
          <a:p>
            <a:fld id="{C94ABA16-66A6-4245-91CD-F200C66B7299}" type="datetimeFigureOut">
              <a:rPr lang="en-US" smtClean="0"/>
              <a:t>3/22/2024</a:t>
            </a:fld>
            <a:endParaRPr lang="en-US"/>
          </a:p>
        </p:txBody>
      </p:sp>
      <p:sp>
        <p:nvSpPr>
          <p:cNvPr id="3" name="Footer Placeholder 2">
            <a:extLst>
              <a:ext uri="{FF2B5EF4-FFF2-40B4-BE49-F238E27FC236}">
                <a16:creationId xmlns:a16="http://schemas.microsoft.com/office/drawing/2014/main" id="{87F94D06-1D12-47C0-8CDD-A29326CE8E2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C7E89B1-B095-469E-9250-2A6DD4565ADD}"/>
              </a:ext>
            </a:extLst>
          </p:cNvPr>
          <p:cNvSpPr>
            <a:spLocks noGrp="1"/>
          </p:cNvSpPr>
          <p:nvPr>
            <p:ph type="sldNum" sz="quarter" idx="12"/>
          </p:nvPr>
        </p:nvSpPr>
        <p:spPr/>
        <p:txBody>
          <a:bodyPr/>
          <a:lstStyle/>
          <a:p>
            <a:fld id="{AAC77FEA-5A40-4233-83E1-A9E4FBBBF428}" type="slidenum">
              <a:rPr lang="en-US" smtClean="0"/>
              <a:t>‹#›</a:t>
            </a:fld>
            <a:endParaRPr lang="en-US"/>
          </a:p>
        </p:txBody>
      </p:sp>
    </p:spTree>
    <p:extLst>
      <p:ext uri="{BB962C8B-B14F-4D97-AF65-F5344CB8AC3E}">
        <p14:creationId xmlns:p14="http://schemas.microsoft.com/office/powerpoint/2010/main" val="8686727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58BF42-B776-4AA3-8D6A-C632797DA5B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10E7779-95DE-4F21-B693-0225BC4FDA5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D4DEB7E-E6F8-4941-ABCB-1AE0D5B703C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4791E49-7483-4B89-8709-7F678B67FEAF}"/>
              </a:ext>
            </a:extLst>
          </p:cNvPr>
          <p:cNvSpPr>
            <a:spLocks noGrp="1"/>
          </p:cNvSpPr>
          <p:nvPr>
            <p:ph type="dt" sz="half" idx="10"/>
          </p:nvPr>
        </p:nvSpPr>
        <p:spPr/>
        <p:txBody>
          <a:bodyPr/>
          <a:lstStyle/>
          <a:p>
            <a:fld id="{C94ABA16-66A6-4245-91CD-F200C66B7299}" type="datetimeFigureOut">
              <a:rPr lang="en-US" smtClean="0"/>
              <a:t>3/22/2024</a:t>
            </a:fld>
            <a:endParaRPr lang="en-US"/>
          </a:p>
        </p:txBody>
      </p:sp>
      <p:sp>
        <p:nvSpPr>
          <p:cNvPr id="6" name="Footer Placeholder 5">
            <a:extLst>
              <a:ext uri="{FF2B5EF4-FFF2-40B4-BE49-F238E27FC236}">
                <a16:creationId xmlns:a16="http://schemas.microsoft.com/office/drawing/2014/main" id="{F5060D24-F866-4EFC-85BB-EFE8626CC60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768C807-374F-4A33-BAC2-39FB2945A123}"/>
              </a:ext>
            </a:extLst>
          </p:cNvPr>
          <p:cNvSpPr>
            <a:spLocks noGrp="1"/>
          </p:cNvSpPr>
          <p:nvPr>
            <p:ph type="sldNum" sz="quarter" idx="12"/>
          </p:nvPr>
        </p:nvSpPr>
        <p:spPr/>
        <p:txBody>
          <a:bodyPr/>
          <a:lstStyle/>
          <a:p>
            <a:fld id="{AAC77FEA-5A40-4233-83E1-A9E4FBBBF428}" type="slidenum">
              <a:rPr lang="en-US" smtClean="0"/>
              <a:t>‹#›</a:t>
            </a:fld>
            <a:endParaRPr lang="en-US"/>
          </a:p>
        </p:txBody>
      </p:sp>
    </p:spTree>
    <p:extLst>
      <p:ext uri="{BB962C8B-B14F-4D97-AF65-F5344CB8AC3E}">
        <p14:creationId xmlns:p14="http://schemas.microsoft.com/office/powerpoint/2010/main" val="5652102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A2AAEF-0D0E-443E-A7F2-E98385BF375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F9E972A-C2DD-4849-A860-6F1FFD7EB83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7B89CEB-14FB-4F64-8D24-6B7D7AD0353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72E1635-1CDB-4078-94BC-39EF3B19986F}"/>
              </a:ext>
            </a:extLst>
          </p:cNvPr>
          <p:cNvSpPr>
            <a:spLocks noGrp="1"/>
          </p:cNvSpPr>
          <p:nvPr>
            <p:ph type="dt" sz="half" idx="10"/>
          </p:nvPr>
        </p:nvSpPr>
        <p:spPr/>
        <p:txBody>
          <a:bodyPr/>
          <a:lstStyle/>
          <a:p>
            <a:fld id="{C94ABA16-66A6-4245-91CD-F200C66B7299}" type="datetimeFigureOut">
              <a:rPr lang="en-US" smtClean="0"/>
              <a:t>3/22/2024</a:t>
            </a:fld>
            <a:endParaRPr lang="en-US"/>
          </a:p>
        </p:txBody>
      </p:sp>
      <p:sp>
        <p:nvSpPr>
          <p:cNvPr id="6" name="Footer Placeholder 5">
            <a:extLst>
              <a:ext uri="{FF2B5EF4-FFF2-40B4-BE49-F238E27FC236}">
                <a16:creationId xmlns:a16="http://schemas.microsoft.com/office/drawing/2014/main" id="{7F1030C4-413B-4076-BB86-AA7FFDA0B91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0F9CD6A-4B1D-4020-9494-F309A261EA28}"/>
              </a:ext>
            </a:extLst>
          </p:cNvPr>
          <p:cNvSpPr>
            <a:spLocks noGrp="1"/>
          </p:cNvSpPr>
          <p:nvPr>
            <p:ph type="sldNum" sz="quarter" idx="12"/>
          </p:nvPr>
        </p:nvSpPr>
        <p:spPr/>
        <p:txBody>
          <a:bodyPr/>
          <a:lstStyle/>
          <a:p>
            <a:fld id="{AAC77FEA-5A40-4233-83E1-A9E4FBBBF428}" type="slidenum">
              <a:rPr lang="en-US" smtClean="0"/>
              <a:t>‹#›</a:t>
            </a:fld>
            <a:endParaRPr lang="en-US"/>
          </a:p>
        </p:txBody>
      </p:sp>
    </p:spTree>
    <p:extLst>
      <p:ext uri="{BB962C8B-B14F-4D97-AF65-F5344CB8AC3E}">
        <p14:creationId xmlns:p14="http://schemas.microsoft.com/office/powerpoint/2010/main" val="25912587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5AB6D3-BE07-4E4A-8CDF-2817C61EF88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C95BBC5-FFAA-40B9-B26E-0928F4226EF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4CEA90C-D56A-4EFF-A7D4-47F10AA89C5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94ABA16-66A6-4245-91CD-F200C66B7299}" type="datetimeFigureOut">
              <a:rPr lang="en-US" smtClean="0"/>
              <a:t>3/22/2024</a:t>
            </a:fld>
            <a:endParaRPr lang="en-US"/>
          </a:p>
        </p:txBody>
      </p:sp>
      <p:sp>
        <p:nvSpPr>
          <p:cNvPr id="5" name="Footer Placeholder 4">
            <a:extLst>
              <a:ext uri="{FF2B5EF4-FFF2-40B4-BE49-F238E27FC236}">
                <a16:creationId xmlns:a16="http://schemas.microsoft.com/office/drawing/2014/main" id="{E7656915-A28C-4B03-BD6D-5A96AA1F4B3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50CC1B0-1CB1-4523-BF69-B25C845CDE0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AC77FEA-5A40-4233-83E1-A9E4FBBBF428}" type="slidenum">
              <a:rPr lang="en-US" smtClean="0"/>
              <a:t>‹#›</a:t>
            </a:fld>
            <a:endParaRPr lang="en-US"/>
          </a:p>
        </p:txBody>
      </p:sp>
    </p:spTree>
    <p:extLst>
      <p:ext uri="{BB962C8B-B14F-4D97-AF65-F5344CB8AC3E}">
        <p14:creationId xmlns:p14="http://schemas.microsoft.com/office/powerpoint/2010/main" val="281512996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65CA0F2-A7E6-4946-BEA4-26BC72ECB334}"/>
              </a:ext>
            </a:extLst>
          </p:cNvPr>
          <p:cNvSpPr/>
          <p:nvPr/>
        </p:nvSpPr>
        <p:spPr>
          <a:xfrm>
            <a:off x="1" y="-1"/>
            <a:ext cx="6096000" cy="6858001"/>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26" name="Picture 2" descr="Image result for pizza png">
            <a:extLst>
              <a:ext uri="{FF2B5EF4-FFF2-40B4-BE49-F238E27FC236}">
                <a16:creationId xmlns:a16="http://schemas.microsoft.com/office/drawing/2014/main" id="{40A0D398-51D3-4E51-A08E-D5D4C243FA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01678" y="-228007"/>
            <a:ext cx="4190322" cy="7314014"/>
          </a:xfrm>
          <a:prstGeom prst="rect">
            <a:avLst/>
          </a:prstGeom>
          <a:noFill/>
          <a:effectLst>
            <a:outerShdw blurRad="50800" dist="38100" dir="10800000" algn="r"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55E628AA-6F95-4B2B-93FA-5DB7CFF0B0DB}"/>
              </a:ext>
            </a:extLst>
          </p:cNvPr>
          <p:cNvSpPr txBox="1"/>
          <p:nvPr/>
        </p:nvSpPr>
        <p:spPr>
          <a:xfrm>
            <a:off x="366258" y="2291192"/>
            <a:ext cx="5363483" cy="1231106"/>
          </a:xfrm>
          <a:prstGeom prst="rect">
            <a:avLst/>
          </a:prstGeom>
          <a:noFill/>
        </p:spPr>
        <p:txBody>
          <a:bodyPr wrap="square" lIns="0" tIns="0" rIns="0" bIns="0" rtlCol="0">
            <a:spAutoFit/>
          </a:bodyPr>
          <a:lstStyle/>
          <a:p>
            <a:pPr algn="ctr">
              <a:spcAft>
                <a:spcPts val="600"/>
              </a:spcAft>
            </a:pPr>
            <a:r>
              <a:rPr lang="en-US" sz="8000" b="1" dirty="0">
                <a:solidFill>
                  <a:schemeClr val="bg1"/>
                </a:solidFill>
                <a:latin typeface="+mj-lt"/>
              </a:rPr>
              <a:t>PIZZA</a:t>
            </a:r>
          </a:p>
        </p:txBody>
      </p:sp>
      <p:sp>
        <p:nvSpPr>
          <p:cNvPr id="7" name="TextBox 6">
            <a:extLst>
              <a:ext uri="{FF2B5EF4-FFF2-40B4-BE49-F238E27FC236}">
                <a16:creationId xmlns:a16="http://schemas.microsoft.com/office/drawing/2014/main" id="{CBF27385-2C5B-47A3-A7B7-F9B5D2488D09}"/>
              </a:ext>
            </a:extLst>
          </p:cNvPr>
          <p:cNvSpPr txBox="1"/>
          <p:nvPr/>
        </p:nvSpPr>
        <p:spPr>
          <a:xfrm>
            <a:off x="366258" y="3397257"/>
            <a:ext cx="5363483" cy="492443"/>
          </a:xfrm>
          <a:prstGeom prst="rect">
            <a:avLst/>
          </a:prstGeom>
          <a:noFill/>
        </p:spPr>
        <p:txBody>
          <a:bodyPr wrap="square" lIns="0" tIns="0" rIns="0" bIns="0" rtlCol="0">
            <a:spAutoFit/>
          </a:bodyPr>
          <a:lstStyle/>
          <a:p>
            <a:pPr algn="ctr">
              <a:spcAft>
                <a:spcPts val="600"/>
              </a:spcAft>
            </a:pPr>
            <a:r>
              <a:rPr lang="en-US" sz="3200" dirty="0">
                <a:solidFill>
                  <a:schemeClr val="bg1"/>
                </a:solidFill>
                <a:latin typeface="+mj-lt"/>
              </a:rPr>
              <a:t>SALES </a:t>
            </a:r>
            <a:r>
              <a:rPr lang="en-US" sz="3200" b="0" i="0" dirty="0">
                <a:solidFill>
                  <a:schemeClr val="bg1"/>
                </a:solidFill>
                <a:effectLst/>
                <a:latin typeface="+mj-lt"/>
              </a:rPr>
              <a:t>ANALYSING</a:t>
            </a:r>
            <a:endParaRPr lang="en-US" sz="3200" dirty="0">
              <a:solidFill>
                <a:schemeClr val="bg1"/>
              </a:solidFill>
              <a:latin typeface="+mj-lt"/>
            </a:endParaRPr>
          </a:p>
        </p:txBody>
      </p:sp>
      <p:sp>
        <p:nvSpPr>
          <p:cNvPr id="2" name="TextBox 1">
            <a:extLst>
              <a:ext uri="{FF2B5EF4-FFF2-40B4-BE49-F238E27FC236}">
                <a16:creationId xmlns:a16="http://schemas.microsoft.com/office/drawing/2014/main" id="{385E538A-F601-493B-D320-9F0A38D6B87D}"/>
              </a:ext>
            </a:extLst>
          </p:cNvPr>
          <p:cNvSpPr txBox="1"/>
          <p:nvPr/>
        </p:nvSpPr>
        <p:spPr>
          <a:xfrm>
            <a:off x="905523" y="4305197"/>
            <a:ext cx="4504622" cy="646331"/>
          </a:xfrm>
          <a:prstGeom prst="rect">
            <a:avLst/>
          </a:prstGeom>
          <a:noFill/>
        </p:spPr>
        <p:txBody>
          <a:bodyPr wrap="square" rtlCol="0">
            <a:spAutoFit/>
          </a:bodyPr>
          <a:lstStyle/>
          <a:p>
            <a:r>
              <a:rPr lang="en-US" b="0" i="0" dirty="0">
                <a:solidFill>
                  <a:srgbClr val="ECECEC"/>
                </a:solidFill>
                <a:effectLst/>
                <a:latin typeface="Söhne"/>
              </a:rPr>
              <a:t>"Indulge in our mouthwatering pizzas - where every slice is a taste of perfection!"</a:t>
            </a:r>
            <a:endParaRPr lang="en-IN" dirty="0"/>
          </a:p>
        </p:txBody>
      </p:sp>
      <p:sp>
        <p:nvSpPr>
          <p:cNvPr id="5" name="TextBox 4">
            <a:extLst>
              <a:ext uri="{FF2B5EF4-FFF2-40B4-BE49-F238E27FC236}">
                <a16:creationId xmlns:a16="http://schemas.microsoft.com/office/drawing/2014/main" id="{5D7D2BDA-2F1B-01C7-F4CA-192DA98A7AAC}"/>
              </a:ext>
            </a:extLst>
          </p:cNvPr>
          <p:cNvSpPr txBox="1"/>
          <p:nvPr/>
        </p:nvSpPr>
        <p:spPr>
          <a:xfrm>
            <a:off x="2734323" y="6363907"/>
            <a:ext cx="4504622" cy="369332"/>
          </a:xfrm>
          <a:prstGeom prst="rect">
            <a:avLst/>
          </a:prstGeom>
          <a:noFill/>
        </p:spPr>
        <p:txBody>
          <a:bodyPr wrap="square" rtlCol="0">
            <a:spAutoFit/>
          </a:bodyPr>
          <a:lstStyle/>
          <a:p>
            <a:r>
              <a:rPr lang="en-US" b="1" dirty="0">
                <a:latin typeface="Söhne"/>
              </a:rPr>
              <a:t>PRESENTED BY GANESH KARWA</a:t>
            </a:r>
            <a:endParaRPr lang="en-IN" b="1" dirty="0"/>
          </a:p>
        </p:txBody>
      </p:sp>
    </p:spTree>
    <p:extLst>
      <p:ext uri="{BB962C8B-B14F-4D97-AF65-F5344CB8AC3E}">
        <p14:creationId xmlns:p14="http://schemas.microsoft.com/office/powerpoint/2010/main" val="40572770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BF1C4C3-9503-425A-9846-1C062F162485}"/>
              </a:ext>
            </a:extLst>
          </p:cNvPr>
          <p:cNvSpPr/>
          <p:nvPr/>
        </p:nvSpPr>
        <p:spPr>
          <a:xfrm>
            <a:off x="6937828" y="-560"/>
            <a:ext cx="5254171" cy="6858560"/>
          </a:xfrm>
          <a:prstGeom prst="rect">
            <a:avLst/>
          </a:prstGeom>
          <a:solidFill>
            <a:srgbClr val="20272D">
              <a:alpha val="7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Date Placeholder 7">
            <a:extLst>
              <a:ext uri="{FF2B5EF4-FFF2-40B4-BE49-F238E27FC236}">
                <a16:creationId xmlns:a16="http://schemas.microsoft.com/office/drawing/2014/main" id="{9B9E8DBD-7460-491E-8F56-9FDF58FA3D30}"/>
              </a:ext>
            </a:extLst>
          </p:cNvPr>
          <p:cNvSpPr>
            <a:spLocks noGrp="1"/>
          </p:cNvSpPr>
          <p:nvPr>
            <p:ph type="dt" sz="half" idx="10"/>
          </p:nvPr>
        </p:nvSpPr>
        <p:spPr/>
        <p:txBody>
          <a:bodyPr/>
          <a:lstStyle/>
          <a:p>
            <a:fld id="{FB90399E-F240-455F-81E0-227F2090C0ED}" type="datetime1">
              <a:rPr lang="en-US" smtClean="0"/>
              <a:t>3/22/2024</a:t>
            </a:fld>
            <a:endParaRPr lang="en-US" dirty="0"/>
          </a:p>
        </p:txBody>
      </p:sp>
      <p:sp>
        <p:nvSpPr>
          <p:cNvPr id="9" name="Slide Number Placeholder 8">
            <a:extLst>
              <a:ext uri="{FF2B5EF4-FFF2-40B4-BE49-F238E27FC236}">
                <a16:creationId xmlns:a16="http://schemas.microsoft.com/office/drawing/2014/main" id="{BD566FE9-49B8-49EE-A2CE-8E6046DAAF8C}"/>
              </a:ext>
            </a:extLst>
          </p:cNvPr>
          <p:cNvSpPr>
            <a:spLocks noGrp="1"/>
          </p:cNvSpPr>
          <p:nvPr>
            <p:ph type="sldNum" sz="quarter" idx="12"/>
          </p:nvPr>
        </p:nvSpPr>
        <p:spPr/>
        <p:txBody>
          <a:bodyPr/>
          <a:lstStyle/>
          <a:p>
            <a:fld id="{AAC77FEA-5A40-4233-83E1-A9E4FBBBF428}" type="slidenum">
              <a:rPr lang="en-US" smtClean="0"/>
              <a:t>10</a:t>
            </a:fld>
            <a:endParaRPr lang="en-US"/>
          </a:p>
        </p:txBody>
      </p:sp>
      <p:sp>
        <p:nvSpPr>
          <p:cNvPr id="10" name="Rectangle 9">
            <a:extLst>
              <a:ext uri="{FF2B5EF4-FFF2-40B4-BE49-F238E27FC236}">
                <a16:creationId xmlns:a16="http://schemas.microsoft.com/office/drawing/2014/main" id="{1AC2D175-E9D0-4A19-859E-7A41E1B59623}"/>
              </a:ext>
            </a:extLst>
          </p:cNvPr>
          <p:cNvSpPr/>
          <p:nvPr/>
        </p:nvSpPr>
        <p:spPr>
          <a:xfrm>
            <a:off x="0" y="6721475"/>
            <a:ext cx="12192000" cy="136525"/>
          </a:xfrm>
          <a:prstGeom prst="rect">
            <a:avLst/>
          </a:prstGeom>
          <a:solidFill>
            <a:srgbClr val="2027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TextBox 32">
            <a:extLst>
              <a:ext uri="{FF2B5EF4-FFF2-40B4-BE49-F238E27FC236}">
                <a16:creationId xmlns:a16="http://schemas.microsoft.com/office/drawing/2014/main" id="{8454CC0D-842A-449A-9B09-AB4F9EE44177}"/>
              </a:ext>
            </a:extLst>
          </p:cNvPr>
          <p:cNvSpPr txBox="1"/>
          <p:nvPr/>
        </p:nvSpPr>
        <p:spPr>
          <a:xfrm>
            <a:off x="7376647" y="659627"/>
            <a:ext cx="4348628" cy="615553"/>
          </a:xfrm>
          <a:prstGeom prst="rect">
            <a:avLst/>
          </a:prstGeom>
          <a:noFill/>
        </p:spPr>
        <p:txBody>
          <a:bodyPr wrap="square" lIns="0" tIns="0" rIns="0" bIns="0" rtlCol="0">
            <a:spAutoFit/>
          </a:bodyPr>
          <a:lstStyle/>
          <a:p>
            <a:pPr algn="r">
              <a:spcAft>
                <a:spcPts val="600"/>
              </a:spcAft>
            </a:pPr>
            <a:r>
              <a:rPr lang="en-US" sz="4000" b="1" dirty="0">
                <a:solidFill>
                  <a:srgbClr val="EFAB04"/>
                </a:solidFill>
                <a:latin typeface="+mj-lt"/>
              </a:rPr>
              <a:t>CONCLUSION</a:t>
            </a:r>
            <a:endParaRPr lang="en-US" sz="4000" dirty="0">
              <a:solidFill>
                <a:schemeClr val="bg1"/>
              </a:solidFill>
              <a:latin typeface="+mj-lt"/>
            </a:endParaRPr>
          </a:p>
        </p:txBody>
      </p:sp>
      <p:sp>
        <p:nvSpPr>
          <p:cNvPr id="48" name="TextBox 47">
            <a:extLst>
              <a:ext uri="{FF2B5EF4-FFF2-40B4-BE49-F238E27FC236}">
                <a16:creationId xmlns:a16="http://schemas.microsoft.com/office/drawing/2014/main" id="{B52B8DBA-579C-4823-BC41-4A4B23848CD3}"/>
              </a:ext>
            </a:extLst>
          </p:cNvPr>
          <p:cNvSpPr txBox="1"/>
          <p:nvPr/>
        </p:nvSpPr>
        <p:spPr>
          <a:xfrm>
            <a:off x="7390598" y="1702191"/>
            <a:ext cx="4348629" cy="2769989"/>
          </a:xfrm>
          <a:prstGeom prst="rect">
            <a:avLst/>
          </a:prstGeom>
          <a:noFill/>
        </p:spPr>
        <p:txBody>
          <a:bodyPr wrap="square" lIns="0" tIns="0" rIns="0" bIns="0" rtlCol="0">
            <a:spAutoFit/>
          </a:bodyPr>
          <a:lstStyle/>
          <a:p>
            <a:pPr algn="r">
              <a:spcAft>
                <a:spcPts val="600"/>
              </a:spcAft>
            </a:pPr>
            <a:r>
              <a:rPr lang="en-US" b="0" i="0" dirty="0">
                <a:solidFill>
                  <a:srgbClr val="ECECEC"/>
                </a:solidFill>
                <a:effectLst/>
                <a:latin typeface="Söhne"/>
              </a:rPr>
              <a:t>Through comprehensive analysis of pizza sales data, we've gained valuable insights into our business performance. We've identified peak order times, popular pizza categories and sizes, as well as best and worst-selling pizzas. These insights can guide strategic decision-making processes, such as menu optimization, pricing strategies, and marketing campaigns, to enhance overall business efficiency and customer satisfaction.</a:t>
            </a:r>
            <a:r>
              <a:rPr lang="en-US" dirty="0">
                <a:solidFill>
                  <a:schemeClr val="bg1"/>
                </a:solidFill>
              </a:rPr>
              <a:t>. </a:t>
            </a:r>
          </a:p>
        </p:txBody>
      </p:sp>
      <p:sp>
        <p:nvSpPr>
          <p:cNvPr id="12" name="Oval 11">
            <a:extLst>
              <a:ext uri="{FF2B5EF4-FFF2-40B4-BE49-F238E27FC236}">
                <a16:creationId xmlns:a16="http://schemas.microsoft.com/office/drawing/2014/main" id="{433785B6-05E4-4CE7-8D5E-D73AAC9928D8}"/>
              </a:ext>
            </a:extLst>
          </p:cNvPr>
          <p:cNvSpPr/>
          <p:nvPr/>
        </p:nvSpPr>
        <p:spPr>
          <a:xfrm>
            <a:off x="7652848" y="4548480"/>
            <a:ext cx="875416" cy="875416"/>
          </a:xfrm>
          <a:prstGeom prst="ellipse">
            <a:avLst/>
          </a:prstGeom>
          <a:solidFill>
            <a:srgbClr val="EFAB0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9" name="Group 48">
            <a:extLst>
              <a:ext uri="{FF2B5EF4-FFF2-40B4-BE49-F238E27FC236}">
                <a16:creationId xmlns:a16="http://schemas.microsoft.com/office/drawing/2014/main" id="{0E94AF20-FE28-4EFF-8BB6-B10AC7E0BDD6}"/>
              </a:ext>
            </a:extLst>
          </p:cNvPr>
          <p:cNvGrpSpPr/>
          <p:nvPr/>
        </p:nvGrpSpPr>
        <p:grpSpPr>
          <a:xfrm>
            <a:off x="7924280" y="4754681"/>
            <a:ext cx="332551" cy="463014"/>
            <a:chOff x="366713" y="3644900"/>
            <a:chExt cx="206375" cy="287338"/>
          </a:xfrm>
          <a:solidFill>
            <a:schemeClr val="bg1"/>
          </a:solidFill>
          <a:effectLst/>
        </p:grpSpPr>
        <p:sp>
          <p:nvSpPr>
            <p:cNvPr id="50" name="Freeform 1331">
              <a:extLst>
                <a:ext uri="{FF2B5EF4-FFF2-40B4-BE49-F238E27FC236}">
                  <a16:creationId xmlns:a16="http://schemas.microsoft.com/office/drawing/2014/main" id="{68A4B66B-6729-4956-B633-56D0A93AB61F}"/>
                </a:ext>
              </a:extLst>
            </p:cNvPr>
            <p:cNvSpPr>
              <a:spLocks/>
            </p:cNvSpPr>
            <p:nvPr/>
          </p:nvSpPr>
          <p:spPr bwMode="auto">
            <a:xfrm>
              <a:off x="366713" y="3644900"/>
              <a:ext cx="96838" cy="287338"/>
            </a:xfrm>
            <a:custGeom>
              <a:avLst/>
              <a:gdLst>
                <a:gd name="T0" fmla="*/ 264 w 301"/>
                <a:gd name="T1" fmla="*/ 1 h 902"/>
                <a:gd name="T2" fmla="*/ 253 w 301"/>
                <a:gd name="T3" fmla="*/ 5 h 902"/>
                <a:gd name="T4" fmla="*/ 245 w 301"/>
                <a:gd name="T5" fmla="*/ 13 h 902"/>
                <a:gd name="T6" fmla="*/ 240 w 301"/>
                <a:gd name="T7" fmla="*/ 24 h 902"/>
                <a:gd name="T8" fmla="*/ 240 w 301"/>
                <a:gd name="T9" fmla="*/ 226 h 902"/>
                <a:gd name="T10" fmla="*/ 235 w 301"/>
                <a:gd name="T11" fmla="*/ 254 h 902"/>
                <a:gd name="T12" fmla="*/ 223 w 301"/>
                <a:gd name="T13" fmla="*/ 279 h 902"/>
                <a:gd name="T14" fmla="*/ 204 w 301"/>
                <a:gd name="T15" fmla="*/ 299 h 902"/>
                <a:gd name="T16" fmla="*/ 179 w 301"/>
                <a:gd name="T17" fmla="*/ 312 h 902"/>
                <a:gd name="T18" fmla="*/ 179 w 301"/>
                <a:gd name="T19" fmla="*/ 24 h 902"/>
                <a:gd name="T20" fmla="*/ 175 w 301"/>
                <a:gd name="T21" fmla="*/ 13 h 902"/>
                <a:gd name="T22" fmla="*/ 166 w 301"/>
                <a:gd name="T23" fmla="*/ 5 h 902"/>
                <a:gd name="T24" fmla="*/ 156 w 301"/>
                <a:gd name="T25" fmla="*/ 1 h 902"/>
                <a:gd name="T26" fmla="*/ 144 w 301"/>
                <a:gd name="T27" fmla="*/ 1 h 902"/>
                <a:gd name="T28" fmla="*/ 133 w 301"/>
                <a:gd name="T29" fmla="*/ 5 h 902"/>
                <a:gd name="T30" fmla="*/ 125 w 301"/>
                <a:gd name="T31" fmla="*/ 13 h 902"/>
                <a:gd name="T32" fmla="*/ 120 w 301"/>
                <a:gd name="T33" fmla="*/ 24 h 902"/>
                <a:gd name="T34" fmla="*/ 120 w 301"/>
                <a:gd name="T35" fmla="*/ 312 h 902"/>
                <a:gd name="T36" fmla="*/ 96 w 301"/>
                <a:gd name="T37" fmla="*/ 299 h 902"/>
                <a:gd name="T38" fmla="*/ 76 w 301"/>
                <a:gd name="T39" fmla="*/ 279 h 902"/>
                <a:gd name="T40" fmla="*/ 64 w 301"/>
                <a:gd name="T41" fmla="*/ 254 h 902"/>
                <a:gd name="T42" fmla="*/ 59 w 301"/>
                <a:gd name="T43" fmla="*/ 226 h 902"/>
                <a:gd name="T44" fmla="*/ 59 w 301"/>
                <a:gd name="T45" fmla="*/ 24 h 902"/>
                <a:gd name="T46" fmla="*/ 54 w 301"/>
                <a:gd name="T47" fmla="*/ 13 h 902"/>
                <a:gd name="T48" fmla="*/ 46 w 301"/>
                <a:gd name="T49" fmla="*/ 5 h 902"/>
                <a:gd name="T50" fmla="*/ 36 w 301"/>
                <a:gd name="T51" fmla="*/ 1 h 902"/>
                <a:gd name="T52" fmla="*/ 24 w 301"/>
                <a:gd name="T53" fmla="*/ 1 h 902"/>
                <a:gd name="T54" fmla="*/ 13 w 301"/>
                <a:gd name="T55" fmla="*/ 5 h 902"/>
                <a:gd name="T56" fmla="*/ 5 w 301"/>
                <a:gd name="T57" fmla="*/ 13 h 902"/>
                <a:gd name="T58" fmla="*/ 0 w 301"/>
                <a:gd name="T59" fmla="*/ 24 h 902"/>
                <a:gd name="T60" fmla="*/ 0 w 301"/>
                <a:gd name="T61" fmla="*/ 226 h 902"/>
                <a:gd name="T62" fmla="*/ 2 w 301"/>
                <a:gd name="T63" fmla="*/ 253 h 902"/>
                <a:gd name="T64" fmla="*/ 8 w 301"/>
                <a:gd name="T65" fmla="*/ 278 h 902"/>
                <a:gd name="T66" fmla="*/ 19 w 301"/>
                <a:gd name="T67" fmla="*/ 301 h 902"/>
                <a:gd name="T68" fmla="*/ 34 w 301"/>
                <a:gd name="T69" fmla="*/ 322 h 902"/>
                <a:gd name="T70" fmla="*/ 52 w 301"/>
                <a:gd name="T71" fmla="*/ 340 h 902"/>
                <a:gd name="T72" fmla="*/ 73 w 301"/>
                <a:gd name="T73" fmla="*/ 355 h 902"/>
                <a:gd name="T74" fmla="*/ 94 w 301"/>
                <a:gd name="T75" fmla="*/ 366 h 902"/>
                <a:gd name="T76" fmla="*/ 120 w 301"/>
                <a:gd name="T77" fmla="*/ 373 h 902"/>
                <a:gd name="T78" fmla="*/ 120 w 301"/>
                <a:gd name="T79" fmla="*/ 879 h 902"/>
                <a:gd name="T80" fmla="*/ 125 w 301"/>
                <a:gd name="T81" fmla="*/ 889 h 902"/>
                <a:gd name="T82" fmla="*/ 133 w 301"/>
                <a:gd name="T83" fmla="*/ 897 h 902"/>
                <a:gd name="T84" fmla="*/ 144 w 301"/>
                <a:gd name="T85" fmla="*/ 902 h 902"/>
                <a:gd name="T86" fmla="*/ 156 w 301"/>
                <a:gd name="T87" fmla="*/ 902 h 902"/>
                <a:gd name="T88" fmla="*/ 166 w 301"/>
                <a:gd name="T89" fmla="*/ 897 h 902"/>
                <a:gd name="T90" fmla="*/ 175 w 301"/>
                <a:gd name="T91" fmla="*/ 889 h 902"/>
                <a:gd name="T92" fmla="*/ 179 w 301"/>
                <a:gd name="T93" fmla="*/ 879 h 902"/>
                <a:gd name="T94" fmla="*/ 179 w 301"/>
                <a:gd name="T95" fmla="*/ 373 h 902"/>
                <a:gd name="T96" fmla="*/ 205 w 301"/>
                <a:gd name="T97" fmla="*/ 366 h 902"/>
                <a:gd name="T98" fmla="*/ 228 w 301"/>
                <a:gd name="T99" fmla="*/ 355 h 902"/>
                <a:gd name="T100" fmla="*/ 249 w 301"/>
                <a:gd name="T101" fmla="*/ 340 h 902"/>
                <a:gd name="T102" fmla="*/ 266 w 301"/>
                <a:gd name="T103" fmla="*/ 322 h 902"/>
                <a:gd name="T104" fmla="*/ 280 w 301"/>
                <a:gd name="T105" fmla="*/ 301 h 902"/>
                <a:gd name="T106" fmla="*/ 291 w 301"/>
                <a:gd name="T107" fmla="*/ 278 h 902"/>
                <a:gd name="T108" fmla="*/ 298 w 301"/>
                <a:gd name="T109" fmla="*/ 253 h 902"/>
                <a:gd name="T110" fmla="*/ 301 w 301"/>
                <a:gd name="T111" fmla="*/ 226 h 902"/>
                <a:gd name="T112" fmla="*/ 300 w 301"/>
                <a:gd name="T113" fmla="*/ 24 h 902"/>
                <a:gd name="T114" fmla="*/ 295 w 301"/>
                <a:gd name="T115" fmla="*/ 13 h 902"/>
                <a:gd name="T116" fmla="*/ 287 w 301"/>
                <a:gd name="T117" fmla="*/ 5 h 902"/>
                <a:gd name="T118" fmla="*/ 276 w 301"/>
                <a:gd name="T119" fmla="*/ 1 h 9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01" h="902">
                  <a:moveTo>
                    <a:pt x="270" y="0"/>
                  </a:moveTo>
                  <a:lnTo>
                    <a:pt x="264" y="1"/>
                  </a:lnTo>
                  <a:lnTo>
                    <a:pt x="258" y="3"/>
                  </a:lnTo>
                  <a:lnTo>
                    <a:pt x="253" y="5"/>
                  </a:lnTo>
                  <a:lnTo>
                    <a:pt x="249" y="9"/>
                  </a:lnTo>
                  <a:lnTo>
                    <a:pt x="245" y="13"/>
                  </a:lnTo>
                  <a:lnTo>
                    <a:pt x="243" y="18"/>
                  </a:lnTo>
                  <a:lnTo>
                    <a:pt x="240" y="24"/>
                  </a:lnTo>
                  <a:lnTo>
                    <a:pt x="240" y="30"/>
                  </a:lnTo>
                  <a:lnTo>
                    <a:pt x="240" y="226"/>
                  </a:lnTo>
                  <a:lnTo>
                    <a:pt x="239" y="240"/>
                  </a:lnTo>
                  <a:lnTo>
                    <a:pt x="235" y="254"/>
                  </a:lnTo>
                  <a:lnTo>
                    <a:pt x="230" y="267"/>
                  </a:lnTo>
                  <a:lnTo>
                    <a:pt x="223" y="279"/>
                  </a:lnTo>
                  <a:lnTo>
                    <a:pt x="215" y="289"/>
                  </a:lnTo>
                  <a:lnTo>
                    <a:pt x="204" y="299"/>
                  </a:lnTo>
                  <a:lnTo>
                    <a:pt x="193" y="306"/>
                  </a:lnTo>
                  <a:lnTo>
                    <a:pt x="179" y="312"/>
                  </a:lnTo>
                  <a:lnTo>
                    <a:pt x="179" y="30"/>
                  </a:lnTo>
                  <a:lnTo>
                    <a:pt x="179" y="24"/>
                  </a:lnTo>
                  <a:lnTo>
                    <a:pt x="177" y="18"/>
                  </a:lnTo>
                  <a:lnTo>
                    <a:pt x="175" y="13"/>
                  </a:lnTo>
                  <a:lnTo>
                    <a:pt x="171" y="9"/>
                  </a:lnTo>
                  <a:lnTo>
                    <a:pt x="166" y="5"/>
                  </a:lnTo>
                  <a:lnTo>
                    <a:pt x="161" y="3"/>
                  </a:lnTo>
                  <a:lnTo>
                    <a:pt x="156" y="1"/>
                  </a:lnTo>
                  <a:lnTo>
                    <a:pt x="150" y="0"/>
                  </a:lnTo>
                  <a:lnTo>
                    <a:pt x="144" y="1"/>
                  </a:lnTo>
                  <a:lnTo>
                    <a:pt x="138" y="3"/>
                  </a:lnTo>
                  <a:lnTo>
                    <a:pt x="133" y="5"/>
                  </a:lnTo>
                  <a:lnTo>
                    <a:pt x="128" y="9"/>
                  </a:lnTo>
                  <a:lnTo>
                    <a:pt x="125" y="13"/>
                  </a:lnTo>
                  <a:lnTo>
                    <a:pt x="122" y="18"/>
                  </a:lnTo>
                  <a:lnTo>
                    <a:pt x="120" y="24"/>
                  </a:lnTo>
                  <a:lnTo>
                    <a:pt x="120" y="30"/>
                  </a:lnTo>
                  <a:lnTo>
                    <a:pt x="120" y="312"/>
                  </a:lnTo>
                  <a:lnTo>
                    <a:pt x="107" y="306"/>
                  </a:lnTo>
                  <a:lnTo>
                    <a:pt x="96" y="299"/>
                  </a:lnTo>
                  <a:lnTo>
                    <a:pt x="86" y="289"/>
                  </a:lnTo>
                  <a:lnTo>
                    <a:pt x="76" y="279"/>
                  </a:lnTo>
                  <a:lnTo>
                    <a:pt x="69" y="267"/>
                  </a:lnTo>
                  <a:lnTo>
                    <a:pt x="64" y="254"/>
                  </a:lnTo>
                  <a:lnTo>
                    <a:pt x="60" y="240"/>
                  </a:lnTo>
                  <a:lnTo>
                    <a:pt x="59" y="226"/>
                  </a:lnTo>
                  <a:lnTo>
                    <a:pt x="59" y="30"/>
                  </a:lnTo>
                  <a:lnTo>
                    <a:pt x="59" y="24"/>
                  </a:lnTo>
                  <a:lnTo>
                    <a:pt x="57" y="18"/>
                  </a:lnTo>
                  <a:lnTo>
                    <a:pt x="54" y="13"/>
                  </a:lnTo>
                  <a:lnTo>
                    <a:pt x="51" y="9"/>
                  </a:lnTo>
                  <a:lnTo>
                    <a:pt x="46" y="5"/>
                  </a:lnTo>
                  <a:lnTo>
                    <a:pt x="41" y="3"/>
                  </a:lnTo>
                  <a:lnTo>
                    <a:pt x="36" y="1"/>
                  </a:lnTo>
                  <a:lnTo>
                    <a:pt x="30" y="0"/>
                  </a:lnTo>
                  <a:lnTo>
                    <a:pt x="24" y="1"/>
                  </a:lnTo>
                  <a:lnTo>
                    <a:pt x="18" y="3"/>
                  </a:lnTo>
                  <a:lnTo>
                    <a:pt x="13" y="5"/>
                  </a:lnTo>
                  <a:lnTo>
                    <a:pt x="8" y="9"/>
                  </a:lnTo>
                  <a:lnTo>
                    <a:pt x="5" y="13"/>
                  </a:lnTo>
                  <a:lnTo>
                    <a:pt x="2" y="18"/>
                  </a:lnTo>
                  <a:lnTo>
                    <a:pt x="0" y="24"/>
                  </a:lnTo>
                  <a:lnTo>
                    <a:pt x="0" y="30"/>
                  </a:lnTo>
                  <a:lnTo>
                    <a:pt x="0" y="226"/>
                  </a:lnTo>
                  <a:lnTo>
                    <a:pt x="0" y="239"/>
                  </a:lnTo>
                  <a:lnTo>
                    <a:pt x="2" y="253"/>
                  </a:lnTo>
                  <a:lnTo>
                    <a:pt x="5" y="266"/>
                  </a:lnTo>
                  <a:lnTo>
                    <a:pt x="8" y="278"/>
                  </a:lnTo>
                  <a:lnTo>
                    <a:pt x="13" y="290"/>
                  </a:lnTo>
                  <a:lnTo>
                    <a:pt x="19" y="301"/>
                  </a:lnTo>
                  <a:lnTo>
                    <a:pt x="26" y="312"/>
                  </a:lnTo>
                  <a:lnTo>
                    <a:pt x="34" y="322"/>
                  </a:lnTo>
                  <a:lnTo>
                    <a:pt x="42" y="332"/>
                  </a:lnTo>
                  <a:lnTo>
                    <a:pt x="52" y="340"/>
                  </a:lnTo>
                  <a:lnTo>
                    <a:pt x="62" y="349"/>
                  </a:lnTo>
                  <a:lnTo>
                    <a:pt x="73" y="355"/>
                  </a:lnTo>
                  <a:lnTo>
                    <a:pt x="83" y="361"/>
                  </a:lnTo>
                  <a:lnTo>
                    <a:pt x="94" y="366"/>
                  </a:lnTo>
                  <a:lnTo>
                    <a:pt x="107" y="370"/>
                  </a:lnTo>
                  <a:lnTo>
                    <a:pt x="120" y="373"/>
                  </a:lnTo>
                  <a:lnTo>
                    <a:pt x="120" y="873"/>
                  </a:lnTo>
                  <a:lnTo>
                    <a:pt x="120" y="879"/>
                  </a:lnTo>
                  <a:lnTo>
                    <a:pt x="122" y="884"/>
                  </a:lnTo>
                  <a:lnTo>
                    <a:pt x="125" y="889"/>
                  </a:lnTo>
                  <a:lnTo>
                    <a:pt x="128" y="894"/>
                  </a:lnTo>
                  <a:lnTo>
                    <a:pt x="133" y="897"/>
                  </a:lnTo>
                  <a:lnTo>
                    <a:pt x="138" y="900"/>
                  </a:lnTo>
                  <a:lnTo>
                    <a:pt x="144" y="902"/>
                  </a:lnTo>
                  <a:lnTo>
                    <a:pt x="150" y="902"/>
                  </a:lnTo>
                  <a:lnTo>
                    <a:pt x="156" y="902"/>
                  </a:lnTo>
                  <a:lnTo>
                    <a:pt x="161" y="900"/>
                  </a:lnTo>
                  <a:lnTo>
                    <a:pt x="166" y="897"/>
                  </a:lnTo>
                  <a:lnTo>
                    <a:pt x="171" y="894"/>
                  </a:lnTo>
                  <a:lnTo>
                    <a:pt x="175" y="889"/>
                  </a:lnTo>
                  <a:lnTo>
                    <a:pt x="177" y="884"/>
                  </a:lnTo>
                  <a:lnTo>
                    <a:pt x="179" y="879"/>
                  </a:lnTo>
                  <a:lnTo>
                    <a:pt x="179" y="873"/>
                  </a:lnTo>
                  <a:lnTo>
                    <a:pt x="179" y="373"/>
                  </a:lnTo>
                  <a:lnTo>
                    <a:pt x="193" y="370"/>
                  </a:lnTo>
                  <a:lnTo>
                    <a:pt x="205" y="366"/>
                  </a:lnTo>
                  <a:lnTo>
                    <a:pt x="217" y="361"/>
                  </a:lnTo>
                  <a:lnTo>
                    <a:pt x="228" y="355"/>
                  </a:lnTo>
                  <a:lnTo>
                    <a:pt x="238" y="349"/>
                  </a:lnTo>
                  <a:lnTo>
                    <a:pt x="249" y="340"/>
                  </a:lnTo>
                  <a:lnTo>
                    <a:pt x="257" y="332"/>
                  </a:lnTo>
                  <a:lnTo>
                    <a:pt x="266" y="322"/>
                  </a:lnTo>
                  <a:lnTo>
                    <a:pt x="273" y="312"/>
                  </a:lnTo>
                  <a:lnTo>
                    <a:pt x="280" y="301"/>
                  </a:lnTo>
                  <a:lnTo>
                    <a:pt x="286" y="290"/>
                  </a:lnTo>
                  <a:lnTo>
                    <a:pt x="291" y="278"/>
                  </a:lnTo>
                  <a:lnTo>
                    <a:pt x="295" y="266"/>
                  </a:lnTo>
                  <a:lnTo>
                    <a:pt x="298" y="253"/>
                  </a:lnTo>
                  <a:lnTo>
                    <a:pt x="300" y="239"/>
                  </a:lnTo>
                  <a:lnTo>
                    <a:pt x="301" y="226"/>
                  </a:lnTo>
                  <a:lnTo>
                    <a:pt x="301" y="30"/>
                  </a:lnTo>
                  <a:lnTo>
                    <a:pt x="300" y="24"/>
                  </a:lnTo>
                  <a:lnTo>
                    <a:pt x="298" y="18"/>
                  </a:lnTo>
                  <a:lnTo>
                    <a:pt x="295" y="13"/>
                  </a:lnTo>
                  <a:lnTo>
                    <a:pt x="291" y="9"/>
                  </a:lnTo>
                  <a:lnTo>
                    <a:pt x="287" y="5"/>
                  </a:lnTo>
                  <a:lnTo>
                    <a:pt x="281" y="3"/>
                  </a:lnTo>
                  <a:lnTo>
                    <a:pt x="276" y="1"/>
                  </a:lnTo>
                  <a:lnTo>
                    <a:pt x="27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en-US"/>
            </a:p>
          </p:txBody>
        </p:sp>
        <p:sp>
          <p:nvSpPr>
            <p:cNvPr id="53" name="Freeform 1332">
              <a:extLst>
                <a:ext uri="{FF2B5EF4-FFF2-40B4-BE49-F238E27FC236}">
                  <a16:creationId xmlns:a16="http://schemas.microsoft.com/office/drawing/2014/main" id="{A1F244F0-FAE1-46BD-9DEE-DBFC98F3F312}"/>
                </a:ext>
              </a:extLst>
            </p:cNvPr>
            <p:cNvSpPr>
              <a:spLocks/>
            </p:cNvSpPr>
            <p:nvPr/>
          </p:nvSpPr>
          <p:spPr bwMode="auto">
            <a:xfrm>
              <a:off x="485775" y="3644900"/>
              <a:ext cx="87313" cy="287338"/>
            </a:xfrm>
            <a:custGeom>
              <a:avLst/>
              <a:gdLst>
                <a:gd name="T0" fmla="*/ 122 w 271"/>
                <a:gd name="T1" fmla="*/ 1 h 902"/>
                <a:gd name="T2" fmla="*/ 96 w 271"/>
                <a:gd name="T3" fmla="*/ 6 h 902"/>
                <a:gd name="T4" fmla="*/ 71 w 271"/>
                <a:gd name="T5" fmla="*/ 17 h 902"/>
                <a:gd name="T6" fmla="*/ 50 w 271"/>
                <a:gd name="T7" fmla="*/ 32 h 902"/>
                <a:gd name="T8" fmla="*/ 31 w 271"/>
                <a:gd name="T9" fmla="*/ 50 h 902"/>
                <a:gd name="T10" fmla="*/ 17 w 271"/>
                <a:gd name="T11" fmla="*/ 72 h 902"/>
                <a:gd name="T12" fmla="*/ 6 w 271"/>
                <a:gd name="T13" fmla="*/ 96 h 902"/>
                <a:gd name="T14" fmla="*/ 1 w 271"/>
                <a:gd name="T15" fmla="*/ 121 h 902"/>
                <a:gd name="T16" fmla="*/ 0 w 271"/>
                <a:gd name="T17" fmla="*/ 226 h 902"/>
                <a:gd name="T18" fmla="*/ 2 w 271"/>
                <a:gd name="T19" fmla="*/ 250 h 902"/>
                <a:gd name="T20" fmla="*/ 8 w 271"/>
                <a:gd name="T21" fmla="*/ 272 h 902"/>
                <a:gd name="T22" fmla="*/ 18 w 271"/>
                <a:gd name="T23" fmla="*/ 293 h 902"/>
                <a:gd name="T24" fmla="*/ 30 w 271"/>
                <a:gd name="T25" fmla="*/ 311 h 902"/>
                <a:gd name="T26" fmla="*/ 46 w 271"/>
                <a:gd name="T27" fmla="*/ 328 h 902"/>
                <a:gd name="T28" fmla="*/ 64 w 271"/>
                <a:gd name="T29" fmla="*/ 341 h 902"/>
                <a:gd name="T30" fmla="*/ 84 w 271"/>
                <a:gd name="T31" fmla="*/ 351 h 902"/>
                <a:gd name="T32" fmla="*/ 105 w 271"/>
                <a:gd name="T33" fmla="*/ 358 h 902"/>
                <a:gd name="T34" fmla="*/ 107 w 271"/>
                <a:gd name="T35" fmla="*/ 879 h 902"/>
                <a:gd name="T36" fmla="*/ 110 w 271"/>
                <a:gd name="T37" fmla="*/ 889 h 902"/>
                <a:gd name="T38" fmla="*/ 119 w 271"/>
                <a:gd name="T39" fmla="*/ 897 h 902"/>
                <a:gd name="T40" fmla="*/ 130 w 271"/>
                <a:gd name="T41" fmla="*/ 902 h 902"/>
                <a:gd name="T42" fmla="*/ 142 w 271"/>
                <a:gd name="T43" fmla="*/ 902 h 902"/>
                <a:gd name="T44" fmla="*/ 153 w 271"/>
                <a:gd name="T45" fmla="*/ 897 h 902"/>
                <a:gd name="T46" fmla="*/ 160 w 271"/>
                <a:gd name="T47" fmla="*/ 889 h 902"/>
                <a:gd name="T48" fmla="*/ 165 w 271"/>
                <a:gd name="T49" fmla="*/ 879 h 902"/>
                <a:gd name="T50" fmla="*/ 166 w 271"/>
                <a:gd name="T51" fmla="*/ 358 h 902"/>
                <a:gd name="T52" fmla="*/ 188 w 271"/>
                <a:gd name="T53" fmla="*/ 351 h 902"/>
                <a:gd name="T54" fmla="*/ 207 w 271"/>
                <a:gd name="T55" fmla="*/ 341 h 902"/>
                <a:gd name="T56" fmla="*/ 226 w 271"/>
                <a:gd name="T57" fmla="*/ 328 h 902"/>
                <a:gd name="T58" fmla="*/ 241 w 271"/>
                <a:gd name="T59" fmla="*/ 311 h 902"/>
                <a:gd name="T60" fmla="*/ 254 w 271"/>
                <a:gd name="T61" fmla="*/ 293 h 902"/>
                <a:gd name="T62" fmla="*/ 263 w 271"/>
                <a:gd name="T63" fmla="*/ 272 h 902"/>
                <a:gd name="T64" fmla="*/ 269 w 271"/>
                <a:gd name="T65" fmla="*/ 250 h 902"/>
                <a:gd name="T66" fmla="*/ 271 w 271"/>
                <a:gd name="T67" fmla="*/ 226 h 902"/>
                <a:gd name="T68" fmla="*/ 271 w 271"/>
                <a:gd name="T69" fmla="*/ 121 h 902"/>
                <a:gd name="T70" fmla="*/ 265 w 271"/>
                <a:gd name="T71" fmla="*/ 96 h 902"/>
                <a:gd name="T72" fmla="*/ 255 w 271"/>
                <a:gd name="T73" fmla="*/ 72 h 902"/>
                <a:gd name="T74" fmla="*/ 240 w 271"/>
                <a:gd name="T75" fmla="*/ 50 h 902"/>
                <a:gd name="T76" fmla="*/ 222 w 271"/>
                <a:gd name="T77" fmla="*/ 32 h 902"/>
                <a:gd name="T78" fmla="*/ 200 w 271"/>
                <a:gd name="T79" fmla="*/ 17 h 902"/>
                <a:gd name="T80" fmla="*/ 176 w 271"/>
                <a:gd name="T81" fmla="*/ 6 h 902"/>
                <a:gd name="T82" fmla="*/ 149 w 271"/>
                <a:gd name="T83" fmla="*/ 1 h 9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71" h="902">
                  <a:moveTo>
                    <a:pt x="136" y="0"/>
                  </a:moveTo>
                  <a:lnTo>
                    <a:pt x="122" y="1"/>
                  </a:lnTo>
                  <a:lnTo>
                    <a:pt x="108" y="4"/>
                  </a:lnTo>
                  <a:lnTo>
                    <a:pt x="96" y="6"/>
                  </a:lnTo>
                  <a:lnTo>
                    <a:pt x="84" y="11"/>
                  </a:lnTo>
                  <a:lnTo>
                    <a:pt x="71" y="17"/>
                  </a:lnTo>
                  <a:lnTo>
                    <a:pt x="61" y="23"/>
                  </a:lnTo>
                  <a:lnTo>
                    <a:pt x="50" y="32"/>
                  </a:lnTo>
                  <a:lnTo>
                    <a:pt x="40" y="40"/>
                  </a:lnTo>
                  <a:lnTo>
                    <a:pt x="31" y="50"/>
                  </a:lnTo>
                  <a:lnTo>
                    <a:pt x="24" y="61"/>
                  </a:lnTo>
                  <a:lnTo>
                    <a:pt x="17" y="72"/>
                  </a:lnTo>
                  <a:lnTo>
                    <a:pt x="11" y="84"/>
                  </a:lnTo>
                  <a:lnTo>
                    <a:pt x="6" y="96"/>
                  </a:lnTo>
                  <a:lnTo>
                    <a:pt x="3" y="108"/>
                  </a:lnTo>
                  <a:lnTo>
                    <a:pt x="1" y="121"/>
                  </a:lnTo>
                  <a:lnTo>
                    <a:pt x="0" y="136"/>
                  </a:lnTo>
                  <a:lnTo>
                    <a:pt x="0" y="226"/>
                  </a:lnTo>
                  <a:lnTo>
                    <a:pt x="1" y="238"/>
                  </a:lnTo>
                  <a:lnTo>
                    <a:pt x="2" y="250"/>
                  </a:lnTo>
                  <a:lnTo>
                    <a:pt x="5" y="261"/>
                  </a:lnTo>
                  <a:lnTo>
                    <a:pt x="8" y="272"/>
                  </a:lnTo>
                  <a:lnTo>
                    <a:pt x="13" y="283"/>
                  </a:lnTo>
                  <a:lnTo>
                    <a:pt x="18" y="293"/>
                  </a:lnTo>
                  <a:lnTo>
                    <a:pt x="24" y="302"/>
                  </a:lnTo>
                  <a:lnTo>
                    <a:pt x="30" y="311"/>
                  </a:lnTo>
                  <a:lnTo>
                    <a:pt x="37" y="319"/>
                  </a:lnTo>
                  <a:lnTo>
                    <a:pt x="46" y="328"/>
                  </a:lnTo>
                  <a:lnTo>
                    <a:pt x="54" y="335"/>
                  </a:lnTo>
                  <a:lnTo>
                    <a:pt x="64" y="341"/>
                  </a:lnTo>
                  <a:lnTo>
                    <a:pt x="74" y="346"/>
                  </a:lnTo>
                  <a:lnTo>
                    <a:pt x="84" y="351"/>
                  </a:lnTo>
                  <a:lnTo>
                    <a:pt x="95" y="356"/>
                  </a:lnTo>
                  <a:lnTo>
                    <a:pt x="105" y="358"/>
                  </a:lnTo>
                  <a:lnTo>
                    <a:pt x="105" y="873"/>
                  </a:lnTo>
                  <a:lnTo>
                    <a:pt x="107" y="879"/>
                  </a:lnTo>
                  <a:lnTo>
                    <a:pt x="108" y="884"/>
                  </a:lnTo>
                  <a:lnTo>
                    <a:pt x="110" y="889"/>
                  </a:lnTo>
                  <a:lnTo>
                    <a:pt x="114" y="894"/>
                  </a:lnTo>
                  <a:lnTo>
                    <a:pt x="119" y="897"/>
                  </a:lnTo>
                  <a:lnTo>
                    <a:pt x="124" y="900"/>
                  </a:lnTo>
                  <a:lnTo>
                    <a:pt x="130" y="902"/>
                  </a:lnTo>
                  <a:lnTo>
                    <a:pt x="136" y="902"/>
                  </a:lnTo>
                  <a:lnTo>
                    <a:pt x="142" y="902"/>
                  </a:lnTo>
                  <a:lnTo>
                    <a:pt x="148" y="900"/>
                  </a:lnTo>
                  <a:lnTo>
                    <a:pt x="153" y="897"/>
                  </a:lnTo>
                  <a:lnTo>
                    <a:pt x="156" y="894"/>
                  </a:lnTo>
                  <a:lnTo>
                    <a:pt x="160" y="889"/>
                  </a:lnTo>
                  <a:lnTo>
                    <a:pt x="164" y="884"/>
                  </a:lnTo>
                  <a:lnTo>
                    <a:pt x="165" y="879"/>
                  </a:lnTo>
                  <a:lnTo>
                    <a:pt x="166" y="873"/>
                  </a:lnTo>
                  <a:lnTo>
                    <a:pt x="166" y="358"/>
                  </a:lnTo>
                  <a:lnTo>
                    <a:pt x="177" y="356"/>
                  </a:lnTo>
                  <a:lnTo>
                    <a:pt x="188" y="351"/>
                  </a:lnTo>
                  <a:lnTo>
                    <a:pt x="198" y="346"/>
                  </a:lnTo>
                  <a:lnTo>
                    <a:pt x="207" y="341"/>
                  </a:lnTo>
                  <a:lnTo>
                    <a:pt x="217" y="335"/>
                  </a:lnTo>
                  <a:lnTo>
                    <a:pt x="226" y="328"/>
                  </a:lnTo>
                  <a:lnTo>
                    <a:pt x="234" y="319"/>
                  </a:lnTo>
                  <a:lnTo>
                    <a:pt x="241" y="311"/>
                  </a:lnTo>
                  <a:lnTo>
                    <a:pt x="248" y="302"/>
                  </a:lnTo>
                  <a:lnTo>
                    <a:pt x="254" y="293"/>
                  </a:lnTo>
                  <a:lnTo>
                    <a:pt x="258" y="283"/>
                  </a:lnTo>
                  <a:lnTo>
                    <a:pt x="263" y="272"/>
                  </a:lnTo>
                  <a:lnTo>
                    <a:pt x="267" y="261"/>
                  </a:lnTo>
                  <a:lnTo>
                    <a:pt x="269" y="250"/>
                  </a:lnTo>
                  <a:lnTo>
                    <a:pt x="271" y="238"/>
                  </a:lnTo>
                  <a:lnTo>
                    <a:pt x="271" y="226"/>
                  </a:lnTo>
                  <a:lnTo>
                    <a:pt x="271" y="136"/>
                  </a:lnTo>
                  <a:lnTo>
                    <a:pt x="271" y="121"/>
                  </a:lnTo>
                  <a:lnTo>
                    <a:pt x="268" y="108"/>
                  </a:lnTo>
                  <a:lnTo>
                    <a:pt x="265" y="96"/>
                  </a:lnTo>
                  <a:lnTo>
                    <a:pt x="261" y="84"/>
                  </a:lnTo>
                  <a:lnTo>
                    <a:pt x="255" y="72"/>
                  </a:lnTo>
                  <a:lnTo>
                    <a:pt x="248" y="61"/>
                  </a:lnTo>
                  <a:lnTo>
                    <a:pt x="240" y="50"/>
                  </a:lnTo>
                  <a:lnTo>
                    <a:pt x="232" y="40"/>
                  </a:lnTo>
                  <a:lnTo>
                    <a:pt x="222" y="32"/>
                  </a:lnTo>
                  <a:lnTo>
                    <a:pt x="211" y="23"/>
                  </a:lnTo>
                  <a:lnTo>
                    <a:pt x="200" y="17"/>
                  </a:lnTo>
                  <a:lnTo>
                    <a:pt x="188" y="11"/>
                  </a:lnTo>
                  <a:lnTo>
                    <a:pt x="176" y="6"/>
                  </a:lnTo>
                  <a:lnTo>
                    <a:pt x="163" y="4"/>
                  </a:lnTo>
                  <a:lnTo>
                    <a:pt x="149" y="1"/>
                  </a:lnTo>
                  <a:lnTo>
                    <a:pt x="13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en-US"/>
            </a:p>
          </p:txBody>
        </p:sp>
      </p:grpSp>
      <p:sp>
        <p:nvSpPr>
          <p:cNvPr id="59" name="Oval 58">
            <a:extLst>
              <a:ext uri="{FF2B5EF4-FFF2-40B4-BE49-F238E27FC236}">
                <a16:creationId xmlns:a16="http://schemas.microsoft.com/office/drawing/2014/main" id="{A4E63560-6484-465E-A055-89BF709B6FFF}"/>
              </a:ext>
            </a:extLst>
          </p:cNvPr>
          <p:cNvSpPr/>
          <p:nvPr/>
        </p:nvSpPr>
        <p:spPr>
          <a:xfrm>
            <a:off x="9208514" y="4548480"/>
            <a:ext cx="875416" cy="875416"/>
          </a:xfrm>
          <a:prstGeom prst="ellipse">
            <a:avLst/>
          </a:prstGeom>
          <a:solidFill>
            <a:srgbClr val="EFAB0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4" name="Group 53">
            <a:extLst>
              <a:ext uri="{FF2B5EF4-FFF2-40B4-BE49-F238E27FC236}">
                <a16:creationId xmlns:a16="http://schemas.microsoft.com/office/drawing/2014/main" id="{FAEFB607-59AE-4D27-ACD1-1F2DCD4D82BA}"/>
              </a:ext>
            </a:extLst>
          </p:cNvPr>
          <p:cNvGrpSpPr/>
          <p:nvPr/>
        </p:nvGrpSpPr>
        <p:grpSpPr>
          <a:xfrm>
            <a:off x="9523434" y="4754681"/>
            <a:ext cx="245577" cy="463014"/>
            <a:chOff x="2668588" y="3644900"/>
            <a:chExt cx="152400" cy="287338"/>
          </a:xfrm>
          <a:solidFill>
            <a:schemeClr val="bg1"/>
          </a:solidFill>
          <a:effectLst/>
        </p:grpSpPr>
        <p:sp>
          <p:nvSpPr>
            <p:cNvPr id="55" name="Freeform 1341">
              <a:extLst>
                <a:ext uri="{FF2B5EF4-FFF2-40B4-BE49-F238E27FC236}">
                  <a16:creationId xmlns:a16="http://schemas.microsoft.com/office/drawing/2014/main" id="{7E855B2B-6AB1-420E-9601-A0A2B1CA4F00}"/>
                </a:ext>
              </a:extLst>
            </p:cNvPr>
            <p:cNvSpPr>
              <a:spLocks noEditPoints="1"/>
            </p:cNvSpPr>
            <p:nvPr/>
          </p:nvSpPr>
          <p:spPr bwMode="auto">
            <a:xfrm>
              <a:off x="2668588" y="3683000"/>
              <a:ext cx="152400" cy="249238"/>
            </a:xfrm>
            <a:custGeom>
              <a:avLst/>
              <a:gdLst>
                <a:gd name="T0" fmla="*/ 239 w 482"/>
                <a:gd name="T1" fmla="*/ 653 h 782"/>
                <a:gd name="T2" fmla="*/ 234 w 482"/>
                <a:gd name="T3" fmla="*/ 660 h 782"/>
                <a:gd name="T4" fmla="*/ 226 w 482"/>
                <a:gd name="T5" fmla="*/ 662 h 782"/>
                <a:gd name="T6" fmla="*/ 222 w 482"/>
                <a:gd name="T7" fmla="*/ 662 h 782"/>
                <a:gd name="T8" fmla="*/ 214 w 482"/>
                <a:gd name="T9" fmla="*/ 657 h 782"/>
                <a:gd name="T10" fmla="*/ 211 w 482"/>
                <a:gd name="T11" fmla="*/ 647 h 782"/>
                <a:gd name="T12" fmla="*/ 136 w 482"/>
                <a:gd name="T13" fmla="*/ 482 h 782"/>
                <a:gd name="T14" fmla="*/ 129 w 482"/>
                <a:gd name="T15" fmla="*/ 481 h 782"/>
                <a:gd name="T16" fmla="*/ 122 w 482"/>
                <a:gd name="T17" fmla="*/ 476 h 782"/>
                <a:gd name="T18" fmla="*/ 120 w 482"/>
                <a:gd name="T19" fmla="*/ 469 h 782"/>
                <a:gd name="T20" fmla="*/ 122 w 482"/>
                <a:gd name="T21" fmla="*/ 460 h 782"/>
                <a:gd name="T22" fmla="*/ 245 w 482"/>
                <a:gd name="T23" fmla="*/ 216 h 782"/>
                <a:gd name="T24" fmla="*/ 254 w 482"/>
                <a:gd name="T25" fmla="*/ 213 h 782"/>
                <a:gd name="T26" fmla="*/ 263 w 482"/>
                <a:gd name="T27" fmla="*/ 215 h 782"/>
                <a:gd name="T28" fmla="*/ 269 w 482"/>
                <a:gd name="T29" fmla="*/ 221 h 782"/>
                <a:gd name="T30" fmla="*/ 271 w 482"/>
                <a:gd name="T31" fmla="*/ 362 h 782"/>
                <a:gd name="T32" fmla="*/ 349 w 482"/>
                <a:gd name="T33" fmla="*/ 362 h 782"/>
                <a:gd name="T34" fmla="*/ 356 w 482"/>
                <a:gd name="T35" fmla="*/ 366 h 782"/>
                <a:gd name="T36" fmla="*/ 360 w 482"/>
                <a:gd name="T37" fmla="*/ 373 h 782"/>
                <a:gd name="T38" fmla="*/ 360 w 482"/>
                <a:gd name="T39" fmla="*/ 379 h 782"/>
                <a:gd name="T40" fmla="*/ 477 w 482"/>
                <a:gd name="T41" fmla="*/ 170 h 782"/>
                <a:gd name="T42" fmla="*/ 407 w 482"/>
                <a:gd name="T43" fmla="*/ 91 h 782"/>
                <a:gd name="T44" fmla="*/ 416 w 482"/>
                <a:gd name="T45" fmla="*/ 86 h 782"/>
                <a:gd name="T46" fmla="*/ 421 w 482"/>
                <a:gd name="T47" fmla="*/ 76 h 782"/>
                <a:gd name="T48" fmla="*/ 416 w 482"/>
                <a:gd name="T49" fmla="*/ 66 h 782"/>
                <a:gd name="T50" fmla="*/ 407 w 482"/>
                <a:gd name="T51" fmla="*/ 61 h 782"/>
                <a:gd name="T52" fmla="*/ 201 w 482"/>
                <a:gd name="T53" fmla="*/ 61 h 782"/>
                <a:gd name="T54" fmla="*/ 141 w 482"/>
                <a:gd name="T55" fmla="*/ 1 h 782"/>
                <a:gd name="T56" fmla="*/ 130 w 482"/>
                <a:gd name="T57" fmla="*/ 1 h 782"/>
                <a:gd name="T58" fmla="*/ 121 w 482"/>
                <a:gd name="T59" fmla="*/ 10 h 782"/>
                <a:gd name="T60" fmla="*/ 120 w 482"/>
                <a:gd name="T61" fmla="*/ 20 h 782"/>
                <a:gd name="T62" fmla="*/ 122 w 482"/>
                <a:gd name="T63" fmla="*/ 25 h 782"/>
                <a:gd name="T64" fmla="*/ 159 w 482"/>
                <a:gd name="T65" fmla="*/ 61 h 782"/>
                <a:gd name="T66" fmla="*/ 75 w 482"/>
                <a:gd name="T67" fmla="*/ 61 h 782"/>
                <a:gd name="T68" fmla="*/ 64 w 482"/>
                <a:gd name="T69" fmla="*/ 66 h 782"/>
                <a:gd name="T70" fmla="*/ 61 w 482"/>
                <a:gd name="T71" fmla="*/ 76 h 782"/>
                <a:gd name="T72" fmla="*/ 64 w 482"/>
                <a:gd name="T73" fmla="*/ 86 h 782"/>
                <a:gd name="T74" fmla="*/ 75 w 482"/>
                <a:gd name="T75" fmla="*/ 91 h 782"/>
                <a:gd name="T76" fmla="*/ 5 w 482"/>
                <a:gd name="T77" fmla="*/ 170 h 782"/>
                <a:gd name="T78" fmla="*/ 0 w 482"/>
                <a:gd name="T79" fmla="*/ 181 h 782"/>
                <a:gd name="T80" fmla="*/ 0 w 482"/>
                <a:gd name="T81" fmla="*/ 711 h 782"/>
                <a:gd name="T82" fmla="*/ 2 w 482"/>
                <a:gd name="T83" fmla="*/ 717 h 782"/>
                <a:gd name="T84" fmla="*/ 64 w 482"/>
                <a:gd name="T85" fmla="*/ 778 h 782"/>
                <a:gd name="T86" fmla="*/ 75 w 482"/>
                <a:gd name="T87" fmla="*/ 782 h 782"/>
                <a:gd name="T88" fmla="*/ 411 w 482"/>
                <a:gd name="T89" fmla="*/ 781 h 782"/>
                <a:gd name="T90" fmla="*/ 477 w 482"/>
                <a:gd name="T91" fmla="*/ 718 h 782"/>
                <a:gd name="T92" fmla="*/ 481 w 482"/>
                <a:gd name="T93" fmla="*/ 714 h 782"/>
                <a:gd name="T94" fmla="*/ 482 w 482"/>
                <a:gd name="T95" fmla="*/ 707 h 782"/>
                <a:gd name="T96" fmla="*/ 481 w 482"/>
                <a:gd name="T97" fmla="*/ 176 h 7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82" h="782">
                  <a:moveTo>
                    <a:pt x="359" y="383"/>
                  </a:moveTo>
                  <a:lnTo>
                    <a:pt x="239" y="653"/>
                  </a:lnTo>
                  <a:lnTo>
                    <a:pt x="237" y="657"/>
                  </a:lnTo>
                  <a:lnTo>
                    <a:pt x="234" y="660"/>
                  </a:lnTo>
                  <a:lnTo>
                    <a:pt x="229" y="662"/>
                  </a:lnTo>
                  <a:lnTo>
                    <a:pt x="226" y="662"/>
                  </a:lnTo>
                  <a:lnTo>
                    <a:pt x="224" y="662"/>
                  </a:lnTo>
                  <a:lnTo>
                    <a:pt x="222" y="662"/>
                  </a:lnTo>
                  <a:lnTo>
                    <a:pt x="217" y="661"/>
                  </a:lnTo>
                  <a:lnTo>
                    <a:pt x="214" y="657"/>
                  </a:lnTo>
                  <a:lnTo>
                    <a:pt x="211" y="652"/>
                  </a:lnTo>
                  <a:lnTo>
                    <a:pt x="211" y="647"/>
                  </a:lnTo>
                  <a:lnTo>
                    <a:pt x="211" y="482"/>
                  </a:lnTo>
                  <a:lnTo>
                    <a:pt x="136" y="482"/>
                  </a:lnTo>
                  <a:lnTo>
                    <a:pt x="131" y="481"/>
                  </a:lnTo>
                  <a:lnTo>
                    <a:pt x="129" y="481"/>
                  </a:lnTo>
                  <a:lnTo>
                    <a:pt x="125" y="479"/>
                  </a:lnTo>
                  <a:lnTo>
                    <a:pt x="122" y="476"/>
                  </a:lnTo>
                  <a:lnTo>
                    <a:pt x="121" y="473"/>
                  </a:lnTo>
                  <a:lnTo>
                    <a:pt x="120" y="469"/>
                  </a:lnTo>
                  <a:lnTo>
                    <a:pt x="121" y="464"/>
                  </a:lnTo>
                  <a:lnTo>
                    <a:pt x="122" y="460"/>
                  </a:lnTo>
                  <a:lnTo>
                    <a:pt x="243" y="220"/>
                  </a:lnTo>
                  <a:lnTo>
                    <a:pt x="245" y="216"/>
                  </a:lnTo>
                  <a:lnTo>
                    <a:pt x="249" y="214"/>
                  </a:lnTo>
                  <a:lnTo>
                    <a:pt x="254" y="213"/>
                  </a:lnTo>
                  <a:lnTo>
                    <a:pt x="260" y="213"/>
                  </a:lnTo>
                  <a:lnTo>
                    <a:pt x="263" y="215"/>
                  </a:lnTo>
                  <a:lnTo>
                    <a:pt x="267" y="218"/>
                  </a:lnTo>
                  <a:lnTo>
                    <a:pt x="269" y="221"/>
                  </a:lnTo>
                  <a:lnTo>
                    <a:pt x="271" y="226"/>
                  </a:lnTo>
                  <a:lnTo>
                    <a:pt x="271" y="362"/>
                  </a:lnTo>
                  <a:lnTo>
                    <a:pt x="346" y="362"/>
                  </a:lnTo>
                  <a:lnTo>
                    <a:pt x="349" y="362"/>
                  </a:lnTo>
                  <a:lnTo>
                    <a:pt x="353" y="363"/>
                  </a:lnTo>
                  <a:lnTo>
                    <a:pt x="356" y="366"/>
                  </a:lnTo>
                  <a:lnTo>
                    <a:pt x="358" y="369"/>
                  </a:lnTo>
                  <a:lnTo>
                    <a:pt x="360" y="373"/>
                  </a:lnTo>
                  <a:lnTo>
                    <a:pt x="360" y="375"/>
                  </a:lnTo>
                  <a:lnTo>
                    <a:pt x="360" y="379"/>
                  </a:lnTo>
                  <a:lnTo>
                    <a:pt x="359" y="383"/>
                  </a:lnTo>
                  <a:close/>
                  <a:moveTo>
                    <a:pt x="477" y="170"/>
                  </a:moveTo>
                  <a:lnTo>
                    <a:pt x="397" y="91"/>
                  </a:lnTo>
                  <a:lnTo>
                    <a:pt x="407" y="91"/>
                  </a:lnTo>
                  <a:lnTo>
                    <a:pt x="411" y="90"/>
                  </a:lnTo>
                  <a:lnTo>
                    <a:pt x="416" y="86"/>
                  </a:lnTo>
                  <a:lnTo>
                    <a:pt x="420" y="82"/>
                  </a:lnTo>
                  <a:lnTo>
                    <a:pt x="421" y="76"/>
                  </a:lnTo>
                  <a:lnTo>
                    <a:pt x="420" y="71"/>
                  </a:lnTo>
                  <a:lnTo>
                    <a:pt x="416" y="66"/>
                  </a:lnTo>
                  <a:lnTo>
                    <a:pt x="411" y="62"/>
                  </a:lnTo>
                  <a:lnTo>
                    <a:pt x="407" y="61"/>
                  </a:lnTo>
                  <a:lnTo>
                    <a:pt x="360" y="61"/>
                  </a:lnTo>
                  <a:lnTo>
                    <a:pt x="201" y="61"/>
                  </a:lnTo>
                  <a:lnTo>
                    <a:pt x="146" y="5"/>
                  </a:lnTo>
                  <a:lnTo>
                    <a:pt x="141" y="1"/>
                  </a:lnTo>
                  <a:lnTo>
                    <a:pt x="136" y="0"/>
                  </a:lnTo>
                  <a:lnTo>
                    <a:pt x="130" y="1"/>
                  </a:lnTo>
                  <a:lnTo>
                    <a:pt x="125" y="5"/>
                  </a:lnTo>
                  <a:lnTo>
                    <a:pt x="121" y="10"/>
                  </a:lnTo>
                  <a:lnTo>
                    <a:pt x="120" y="16"/>
                  </a:lnTo>
                  <a:lnTo>
                    <a:pt x="120" y="20"/>
                  </a:lnTo>
                  <a:lnTo>
                    <a:pt x="121" y="22"/>
                  </a:lnTo>
                  <a:lnTo>
                    <a:pt x="122" y="25"/>
                  </a:lnTo>
                  <a:lnTo>
                    <a:pt x="125" y="26"/>
                  </a:lnTo>
                  <a:lnTo>
                    <a:pt x="159" y="61"/>
                  </a:lnTo>
                  <a:lnTo>
                    <a:pt x="120" y="61"/>
                  </a:lnTo>
                  <a:lnTo>
                    <a:pt x="75" y="61"/>
                  </a:lnTo>
                  <a:lnTo>
                    <a:pt x="69" y="62"/>
                  </a:lnTo>
                  <a:lnTo>
                    <a:pt x="64" y="66"/>
                  </a:lnTo>
                  <a:lnTo>
                    <a:pt x="62" y="71"/>
                  </a:lnTo>
                  <a:lnTo>
                    <a:pt x="61" y="76"/>
                  </a:lnTo>
                  <a:lnTo>
                    <a:pt x="62" y="82"/>
                  </a:lnTo>
                  <a:lnTo>
                    <a:pt x="64" y="86"/>
                  </a:lnTo>
                  <a:lnTo>
                    <a:pt x="69" y="90"/>
                  </a:lnTo>
                  <a:lnTo>
                    <a:pt x="75" y="91"/>
                  </a:lnTo>
                  <a:lnTo>
                    <a:pt x="84" y="91"/>
                  </a:lnTo>
                  <a:lnTo>
                    <a:pt x="5" y="170"/>
                  </a:lnTo>
                  <a:lnTo>
                    <a:pt x="1" y="176"/>
                  </a:lnTo>
                  <a:lnTo>
                    <a:pt x="0" y="181"/>
                  </a:lnTo>
                  <a:lnTo>
                    <a:pt x="0" y="707"/>
                  </a:lnTo>
                  <a:lnTo>
                    <a:pt x="0" y="711"/>
                  </a:lnTo>
                  <a:lnTo>
                    <a:pt x="1" y="714"/>
                  </a:lnTo>
                  <a:lnTo>
                    <a:pt x="2" y="717"/>
                  </a:lnTo>
                  <a:lnTo>
                    <a:pt x="5" y="718"/>
                  </a:lnTo>
                  <a:lnTo>
                    <a:pt x="64" y="778"/>
                  </a:lnTo>
                  <a:lnTo>
                    <a:pt x="69" y="781"/>
                  </a:lnTo>
                  <a:lnTo>
                    <a:pt x="75" y="782"/>
                  </a:lnTo>
                  <a:lnTo>
                    <a:pt x="407" y="782"/>
                  </a:lnTo>
                  <a:lnTo>
                    <a:pt x="411" y="781"/>
                  </a:lnTo>
                  <a:lnTo>
                    <a:pt x="416" y="778"/>
                  </a:lnTo>
                  <a:lnTo>
                    <a:pt x="477" y="718"/>
                  </a:lnTo>
                  <a:lnTo>
                    <a:pt x="478" y="717"/>
                  </a:lnTo>
                  <a:lnTo>
                    <a:pt x="481" y="714"/>
                  </a:lnTo>
                  <a:lnTo>
                    <a:pt x="481" y="711"/>
                  </a:lnTo>
                  <a:lnTo>
                    <a:pt x="482" y="707"/>
                  </a:lnTo>
                  <a:lnTo>
                    <a:pt x="482" y="181"/>
                  </a:lnTo>
                  <a:lnTo>
                    <a:pt x="481" y="176"/>
                  </a:lnTo>
                  <a:lnTo>
                    <a:pt x="477" y="1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Freeform 1342">
              <a:extLst>
                <a:ext uri="{FF2B5EF4-FFF2-40B4-BE49-F238E27FC236}">
                  <a16:creationId xmlns:a16="http://schemas.microsoft.com/office/drawing/2014/main" id="{8604A525-A607-4F90-954C-DC0BE4470540}"/>
                </a:ext>
              </a:extLst>
            </p:cNvPr>
            <p:cNvSpPr>
              <a:spLocks/>
            </p:cNvSpPr>
            <p:nvPr/>
          </p:nvSpPr>
          <p:spPr bwMode="auto">
            <a:xfrm>
              <a:off x="2763838" y="3683000"/>
              <a:ext cx="9525" cy="11113"/>
            </a:xfrm>
            <a:custGeom>
              <a:avLst/>
              <a:gdLst>
                <a:gd name="T0" fmla="*/ 14 w 30"/>
                <a:gd name="T1" fmla="*/ 31 h 31"/>
                <a:gd name="T2" fmla="*/ 21 w 30"/>
                <a:gd name="T3" fmla="*/ 29 h 31"/>
                <a:gd name="T4" fmla="*/ 25 w 30"/>
                <a:gd name="T5" fmla="*/ 27 h 31"/>
                <a:gd name="T6" fmla="*/ 29 w 30"/>
                <a:gd name="T7" fmla="*/ 22 h 31"/>
                <a:gd name="T8" fmla="*/ 30 w 30"/>
                <a:gd name="T9" fmla="*/ 16 h 31"/>
                <a:gd name="T10" fmla="*/ 29 w 30"/>
                <a:gd name="T11" fmla="*/ 10 h 31"/>
                <a:gd name="T12" fmla="*/ 25 w 30"/>
                <a:gd name="T13" fmla="*/ 5 h 31"/>
                <a:gd name="T14" fmla="*/ 21 w 30"/>
                <a:gd name="T15" fmla="*/ 1 h 31"/>
                <a:gd name="T16" fmla="*/ 14 w 30"/>
                <a:gd name="T17" fmla="*/ 0 h 31"/>
                <a:gd name="T18" fmla="*/ 8 w 30"/>
                <a:gd name="T19" fmla="*/ 1 h 31"/>
                <a:gd name="T20" fmla="*/ 5 w 30"/>
                <a:gd name="T21" fmla="*/ 5 h 31"/>
                <a:gd name="T22" fmla="*/ 1 w 30"/>
                <a:gd name="T23" fmla="*/ 10 h 31"/>
                <a:gd name="T24" fmla="*/ 0 w 30"/>
                <a:gd name="T25" fmla="*/ 16 h 31"/>
                <a:gd name="T26" fmla="*/ 1 w 30"/>
                <a:gd name="T27" fmla="*/ 22 h 31"/>
                <a:gd name="T28" fmla="*/ 5 w 30"/>
                <a:gd name="T29" fmla="*/ 27 h 31"/>
                <a:gd name="T30" fmla="*/ 8 w 30"/>
                <a:gd name="T31" fmla="*/ 29 h 31"/>
                <a:gd name="T32" fmla="*/ 14 w 30"/>
                <a:gd name="T33"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0" h="31">
                  <a:moveTo>
                    <a:pt x="14" y="31"/>
                  </a:moveTo>
                  <a:lnTo>
                    <a:pt x="21" y="29"/>
                  </a:lnTo>
                  <a:lnTo>
                    <a:pt x="25" y="27"/>
                  </a:lnTo>
                  <a:lnTo>
                    <a:pt x="29" y="22"/>
                  </a:lnTo>
                  <a:lnTo>
                    <a:pt x="30" y="16"/>
                  </a:lnTo>
                  <a:lnTo>
                    <a:pt x="29" y="10"/>
                  </a:lnTo>
                  <a:lnTo>
                    <a:pt x="25" y="5"/>
                  </a:lnTo>
                  <a:lnTo>
                    <a:pt x="21" y="1"/>
                  </a:lnTo>
                  <a:lnTo>
                    <a:pt x="14" y="0"/>
                  </a:lnTo>
                  <a:lnTo>
                    <a:pt x="8" y="1"/>
                  </a:lnTo>
                  <a:lnTo>
                    <a:pt x="5" y="5"/>
                  </a:lnTo>
                  <a:lnTo>
                    <a:pt x="1" y="10"/>
                  </a:lnTo>
                  <a:lnTo>
                    <a:pt x="0" y="16"/>
                  </a:lnTo>
                  <a:lnTo>
                    <a:pt x="1" y="22"/>
                  </a:lnTo>
                  <a:lnTo>
                    <a:pt x="5" y="27"/>
                  </a:lnTo>
                  <a:lnTo>
                    <a:pt x="8" y="29"/>
                  </a:lnTo>
                  <a:lnTo>
                    <a:pt x="14"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1343">
              <a:extLst>
                <a:ext uri="{FF2B5EF4-FFF2-40B4-BE49-F238E27FC236}">
                  <a16:creationId xmlns:a16="http://schemas.microsoft.com/office/drawing/2014/main" id="{FC3F876C-704D-4191-A50E-F523B8DE4598}"/>
                </a:ext>
              </a:extLst>
            </p:cNvPr>
            <p:cNvSpPr>
              <a:spLocks/>
            </p:cNvSpPr>
            <p:nvPr/>
          </p:nvSpPr>
          <p:spPr bwMode="auto">
            <a:xfrm>
              <a:off x="2773363" y="3654425"/>
              <a:ext cx="9525" cy="11113"/>
            </a:xfrm>
            <a:custGeom>
              <a:avLst/>
              <a:gdLst>
                <a:gd name="T0" fmla="*/ 15 w 29"/>
                <a:gd name="T1" fmla="*/ 31 h 31"/>
                <a:gd name="T2" fmla="*/ 21 w 29"/>
                <a:gd name="T3" fmla="*/ 30 h 31"/>
                <a:gd name="T4" fmla="*/ 26 w 29"/>
                <a:gd name="T5" fmla="*/ 26 h 31"/>
                <a:gd name="T6" fmla="*/ 28 w 29"/>
                <a:gd name="T7" fmla="*/ 21 h 31"/>
                <a:gd name="T8" fmla="*/ 29 w 29"/>
                <a:gd name="T9" fmla="*/ 15 h 31"/>
                <a:gd name="T10" fmla="*/ 28 w 29"/>
                <a:gd name="T11" fmla="*/ 10 h 31"/>
                <a:gd name="T12" fmla="*/ 26 w 29"/>
                <a:gd name="T13" fmla="*/ 5 h 31"/>
                <a:gd name="T14" fmla="*/ 21 w 29"/>
                <a:gd name="T15" fmla="*/ 2 h 31"/>
                <a:gd name="T16" fmla="*/ 15 w 29"/>
                <a:gd name="T17" fmla="*/ 0 h 31"/>
                <a:gd name="T18" fmla="*/ 9 w 29"/>
                <a:gd name="T19" fmla="*/ 2 h 31"/>
                <a:gd name="T20" fmla="*/ 4 w 29"/>
                <a:gd name="T21" fmla="*/ 5 h 31"/>
                <a:gd name="T22" fmla="*/ 1 w 29"/>
                <a:gd name="T23" fmla="*/ 10 h 31"/>
                <a:gd name="T24" fmla="*/ 0 w 29"/>
                <a:gd name="T25" fmla="*/ 15 h 31"/>
                <a:gd name="T26" fmla="*/ 1 w 29"/>
                <a:gd name="T27" fmla="*/ 21 h 31"/>
                <a:gd name="T28" fmla="*/ 4 w 29"/>
                <a:gd name="T29" fmla="*/ 26 h 31"/>
                <a:gd name="T30" fmla="*/ 9 w 29"/>
                <a:gd name="T31" fmla="*/ 30 h 31"/>
                <a:gd name="T32" fmla="*/ 15 w 29"/>
                <a:gd name="T33"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 h="31">
                  <a:moveTo>
                    <a:pt x="15" y="31"/>
                  </a:moveTo>
                  <a:lnTo>
                    <a:pt x="21" y="30"/>
                  </a:lnTo>
                  <a:lnTo>
                    <a:pt x="26" y="26"/>
                  </a:lnTo>
                  <a:lnTo>
                    <a:pt x="28" y="21"/>
                  </a:lnTo>
                  <a:lnTo>
                    <a:pt x="29" y="15"/>
                  </a:lnTo>
                  <a:lnTo>
                    <a:pt x="28" y="10"/>
                  </a:lnTo>
                  <a:lnTo>
                    <a:pt x="26" y="5"/>
                  </a:lnTo>
                  <a:lnTo>
                    <a:pt x="21" y="2"/>
                  </a:lnTo>
                  <a:lnTo>
                    <a:pt x="15" y="0"/>
                  </a:lnTo>
                  <a:lnTo>
                    <a:pt x="9" y="2"/>
                  </a:lnTo>
                  <a:lnTo>
                    <a:pt x="4" y="5"/>
                  </a:lnTo>
                  <a:lnTo>
                    <a:pt x="1" y="10"/>
                  </a:lnTo>
                  <a:lnTo>
                    <a:pt x="0" y="15"/>
                  </a:lnTo>
                  <a:lnTo>
                    <a:pt x="1" y="21"/>
                  </a:lnTo>
                  <a:lnTo>
                    <a:pt x="4" y="26"/>
                  </a:lnTo>
                  <a:lnTo>
                    <a:pt x="9" y="30"/>
                  </a:lnTo>
                  <a:lnTo>
                    <a:pt x="15"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Freeform 1344">
              <a:extLst>
                <a:ext uri="{FF2B5EF4-FFF2-40B4-BE49-F238E27FC236}">
                  <a16:creationId xmlns:a16="http://schemas.microsoft.com/office/drawing/2014/main" id="{E9F3C75B-EF84-4691-8EE4-68BB0FD6DC0D}"/>
                </a:ext>
              </a:extLst>
            </p:cNvPr>
            <p:cNvSpPr>
              <a:spLocks/>
            </p:cNvSpPr>
            <p:nvPr/>
          </p:nvSpPr>
          <p:spPr bwMode="auto">
            <a:xfrm>
              <a:off x="2744788" y="3644900"/>
              <a:ext cx="9525" cy="9525"/>
            </a:xfrm>
            <a:custGeom>
              <a:avLst/>
              <a:gdLst>
                <a:gd name="T0" fmla="*/ 16 w 31"/>
                <a:gd name="T1" fmla="*/ 30 h 30"/>
                <a:gd name="T2" fmla="*/ 22 w 31"/>
                <a:gd name="T3" fmla="*/ 29 h 30"/>
                <a:gd name="T4" fmla="*/ 26 w 31"/>
                <a:gd name="T5" fmla="*/ 27 h 30"/>
                <a:gd name="T6" fmla="*/ 29 w 31"/>
                <a:gd name="T7" fmla="*/ 22 h 30"/>
                <a:gd name="T8" fmla="*/ 31 w 31"/>
                <a:gd name="T9" fmla="*/ 16 h 30"/>
                <a:gd name="T10" fmla="*/ 29 w 31"/>
                <a:gd name="T11" fmla="*/ 10 h 30"/>
                <a:gd name="T12" fmla="*/ 26 w 31"/>
                <a:gd name="T13" fmla="*/ 5 h 30"/>
                <a:gd name="T14" fmla="*/ 22 w 31"/>
                <a:gd name="T15" fmla="*/ 1 h 30"/>
                <a:gd name="T16" fmla="*/ 16 w 31"/>
                <a:gd name="T17" fmla="*/ 0 h 30"/>
                <a:gd name="T18" fmla="*/ 10 w 31"/>
                <a:gd name="T19" fmla="*/ 1 h 30"/>
                <a:gd name="T20" fmla="*/ 5 w 31"/>
                <a:gd name="T21" fmla="*/ 5 h 30"/>
                <a:gd name="T22" fmla="*/ 1 w 31"/>
                <a:gd name="T23" fmla="*/ 10 h 30"/>
                <a:gd name="T24" fmla="*/ 0 w 31"/>
                <a:gd name="T25" fmla="*/ 16 h 30"/>
                <a:gd name="T26" fmla="*/ 1 w 31"/>
                <a:gd name="T27" fmla="*/ 22 h 30"/>
                <a:gd name="T28" fmla="*/ 5 w 31"/>
                <a:gd name="T29" fmla="*/ 27 h 30"/>
                <a:gd name="T30" fmla="*/ 10 w 31"/>
                <a:gd name="T31" fmla="*/ 29 h 30"/>
                <a:gd name="T32" fmla="*/ 16 w 31"/>
                <a:gd name="T33"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1" h="30">
                  <a:moveTo>
                    <a:pt x="16" y="30"/>
                  </a:moveTo>
                  <a:lnTo>
                    <a:pt x="22" y="29"/>
                  </a:lnTo>
                  <a:lnTo>
                    <a:pt x="26" y="27"/>
                  </a:lnTo>
                  <a:lnTo>
                    <a:pt x="29" y="22"/>
                  </a:lnTo>
                  <a:lnTo>
                    <a:pt x="31" y="16"/>
                  </a:lnTo>
                  <a:lnTo>
                    <a:pt x="29" y="10"/>
                  </a:lnTo>
                  <a:lnTo>
                    <a:pt x="26" y="5"/>
                  </a:lnTo>
                  <a:lnTo>
                    <a:pt x="22" y="1"/>
                  </a:lnTo>
                  <a:lnTo>
                    <a:pt x="16" y="0"/>
                  </a:lnTo>
                  <a:lnTo>
                    <a:pt x="10" y="1"/>
                  </a:lnTo>
                  <a:lnTo>
                    <a:pt x="5" y="5"/>
                  </a:lnTo>
                  <a:lnTo>
                    <a:pt x="1" y="10"/>
                  </a:lnTo>
                  <a:lnTo>
                    <a:pt x="0" y="16"/>
                  </a:lnTo>
                  <a:lnTo>
                    <a:pt x="1" y="22"/>
                  </a:lnTo>
                  <a:lnTo>
                    <a:pt x="5" y="27"/>
                  </a:lnTo>
                  <a:lnTo>
                    <a:pt x="10" y="29"/>
                  </a:lnTo>
                  <a:lnTo>
                    <a:pt x="16" y="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62" name="TextBox 61">
            <a:extLst>
              <a:ext uri="{FF2B5EF4-FFF2-40B4-BE49-F238E27FC236}">
                <a16:creationId xmlns:a16="http://schemas.microsoft.com/office/drawing/2014/main" id="{BC1CCA3F-D4BC-464F-ABD1-DCA2F014EB44}"/>
              </a:ext>
            </a:extLst>
          </p:cNvPr>
          <p:cNvSpPr txBox="1"/>
          <p:nvPr/>
        </p:nvSpPr>
        <p:spPr>
          <a:xfrm>
            <a:off x="7131551" y="5500196"/>
            <a:ext cx="1795077" cy="615553"/>
          </a:xfrm>
          <a:prstGeom prst="rect">
            <a:avLst/>
          </a:prstGeom>
          <a:noFill/>
        </p:spPr>
        <p:txBody>
          <a:bodyPr wrap="square" lIns="0" tIns="0" rIns="0" bIns="0" rtlCol="0">
            <a:spAutoFit/>
          </a:bodyPr>
          <a:lstStyle/>
          <a:p>
            <a:pPr algn="ctr">
              <a:spcAft>
                <a:spcPts val="600"/>
              </a:spcAft>
            </a:pPr>
            <a:fld id="{7AA50CAC-B661-41FD-AA19-1F40CE854D2B}" type="VALUE">
              <a:rPr lang="en-US" sz="4000" b="1" smtClean="0">
                <a:solidFill>
                  <a:srgbClr val="EFAB04"/>
                </a:solidFill>
                <a:latin typeface="+mj-lt"/>
              </a:rPr>
              <a:pPr/>
              <a:t>30.49%</a:t>
            </a:fld>
            <a:endParaRPr lang="en-US" sz="4000" b="1" dirty="0">
              <a:solidFill>
                <a:srgbClr val="EFAB04"/>
              </a:solidFill>
              <a:latin typeface="+mj-lt"/>
            </a:endParaRPr>
          </a:p>
        </p:txBody>
      </p:sp>
      <p:sp>
        <p:nvSpPr>
          <p:cNvPr id="65" name="TextBox 64">
            <a:extLst>
              <a:ext uri="{FF2B5EF4-FFF2-40B4-BE49-F238E27FC236}">
                <a16:creationId xmlns:a16="http://schemas.microsoft.com/office/drawing/2014/main" id="{4138ECFE-30B3-4430-852A-9C7609D922DE}"/>
              </a:ext>
            </a:extLst>
          </p:cNvPr>
          <p:cNvSpPr txBox="1"/>
          <p:nvPr/>
        </p:nvSpPr>
        <p:spPr>
          <a:xfrm>
            <a:off x="8926628" y="5541105"/>
            <a:ext cx="1427818" cy="615553"/>
          </a:xfrm>
          <a:prstGeom prst="rect">
            <a:avLst/>
          </a:prstGeom>
          <a:noFill/>
        </p:spPr>
        <p:txBody>
          <a:bodyPr wrap="square" lIns="0" tIns="0" rIns="0" bIns="0" rtlCol="0">
            <a:spAutoFit/>
          </a:bodyPr>
          <a:lstStyle/>
          <a:p>
            <a:pPr algn="ctr">
              <a:spcAft>
                <a:spcPts val="600"/>
              </a:spcAft>
            </a:pPr>
            <a:r>
              <a:rPr lang="en-US" sz="4000" b="1" dirty="0">
                <a:solidFill>
                  <a:srgbClr val="EFAB04"/>
                </a:solidFill>
                <a:latin typeface="+mj-lt"/>
              </a:rPr>
              <a:t>22%</a:t>
            </a:r>
          </a:p>
        </p:txBody>
      </p:sp>
      <p:sp>
        <p:nvSpPr>
          <p:cNvPr id="70" name="Oval 69">
            <a:extLst>
              <a:ext uri="{FF2B5EF4-FFF2-40B4-BE49-F238E27FC236}">
                <a16:creationId xmlns:a16="http://schemas.microsoft.com/office/drawing/2014/main" id="{F79325EA-AADB-4BD7-9473-E7E6CFD2F661}"/>
              </a:ext>
            </a:extLst>
          </p:cNvPr>
          <p:cNvSpPr/>
          <p:nvPr/>
        </p:nvSpPr>
        <p:spPr>
          <a:xfrm>
            <a:off x="10764180" y="4548480"/>
            <a:ext cx="875416" cy="875416"/>
          </a:xfrm>
          <a:prstGeom prst="ellipse">
            <a:avLst/>
          </a:prstGeom>
          <a:solidFill>
            <a:srgbClr val="EFAB04">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TextBox 78">
            <a:extLst>
              <a:ext uri="{FF2B5EF4-FFF2-40B4-BE49-F238E27FC236}">
                <a16:creationId xmlns:a16="http://schemas.microsoft.com/office/drawing/2014/main" id="{8FF9E105-9411-4C99-A0F6-E5B1F8D75CA4}"/>
              </a:ext>
            </a:extLst>
          </p:cNvPr>
          <p:cNvSpPr txBox="1"/>
          <p:nvPr/>
        </p:nvSpPr>
        <p:spPr>
          <a:xfrm>
            <a:off x="10256520" y="5582820"/>
            <a:ext cx="1783079" cy="615553"/>
          </a:xfrm>
          <a:prstGeom prst="rect">
            <a:avLst/>
          </a:prstGeom>
          <a:noFill/>
        </p:spPr>
        <p:txBody>
          <a:bodyPr wrap="square" lIns="0" tIns="0" rIns="0" bIns="0" rtlCol="0">
            <a:spAutoFit/>
          </a:bodyPr>
          <a:lstStyle/>
          <a:p>
            <a:pPr algn="ctr">
              <a:spcAft>
                <a:spcPts val="600"/>
              </a:spcAft>
            </a:pPr>
            <a:fld id="{8941C03E-F55A-4DEC-BB7D-B81A1ED746B6}" type="VALUE">
              <a:rPr lang="en-US" sz="4000" b="1" smtClean="0">
                <a:solidFill>
                  <a:srgbClr val="EFAB04"/>
                </a:solidFill>
                <a:latin typeface="+mj-lt"/>
              </a:rPr>
              <a:pPr/>
              <a:t>45.89%</a:t>
            </a:fld>
            <a:endParaRPr lang="en-US" sz="4000" b="1" dirty="0">
              <a:solidFill>
                <a:srgbClr val="EFAB04"/>
              </a:solidFill>
              <a:latin typeface="+mj-lt"/>
            </a:endParaRPr>
          </a:p>
        </p:txBody>
      </p:sp>
      <p:grpSp>
        <p:nvGrpSpPr>
          <p:cNvPr id="80" name="Group 79">
            <a:extLst>
              <a:ext uri="{FF2B5EF4-FFF2-40B4-BE49-F238E27FC236}">
                <a16:creationId xmlns:a16="http://schemas.microsoft.com/office/drawing/2014/main" id="{0B517CB3-5412-4278-841C-D333FE225994}"/>
              </a:ext>
            </a:extLst>
          </p:cNvPr>
          <p:cNvGrpSpPr/>
          <p:nvPr/>
        </p:nvGrpSpPr>
        <p:grpSpPr>
          <a:xfrm>
            <a:off x="11008966" y="4754681"/>
            <a:ext cx="385846" cy="463014"/>
            <a:chOff x="5467350" y="2500313"/>
            <a:chExt cx="238125" cy="285750"/>
          </a:xfrm>
          <a:solidFill>
            <a:schemeClr val="bg1"/>
          </a:solidFill>
        </p:grpSpPr>
        <p:sp>
          <p:nvSpPr>
            <p:cNvPr id="82" name="Freeform 1295">
              <a:extLst>
                <a:ext uri="{FF2B5EF4-FFF2-40B4-BE49-F238E27FC236}">
                  <a16:creationId xmlns:a16="http://schemas.microsoft.com/office/drawing/2014/main" id="{0E946714-BE57-4DA1-91A5-DB421809BC36}"/>
                </a:ext>
              </a:extLst>
            </p:cNvPr>
            <p:cNvSpPr>
              <a:spLocks noEditPoints="1"/>
            </p:cNvSpPr>
            <p:nvPr/>
          </p:nvSpPr>
          <p:spPr bwMode="auto">
            <a:xfrm>
              <a:off x="5467350" y="2547938"/>
              <a:ext cx="238125" cy="238125"/>
            </a:xfrm>
            <a:custGeom>
              <a:avLst/>
              <a:gdLst>
                <a:gd name="T0" fmla="*/ 257 w 751"/>
                <a:gd name="T1" fmla="*/ 702 h 753"/>
                <a:gd name="T2" fmla="*/ 143 w 751"/>
                <a:gd name="T3" fmla="*/ 633 h 753"/>
                <a:gd name="T4" fmla="*/ 64 w 751"/>
                <a:gd name="T5" fmla="*/ 527 h 753"/>
                <a:gd name="T6" fmla="*/ 30 w 751"/>
                <a:gd name="T7" fmla="*/ 395 h 753"/>
                <a:gd name="T8" fmla="*/ 50 w 751"/>
                <a:gd name="T9" fmla="*/ 261 h 753"/>
                <a:gd name="T10" fmla="*/ 115 w 751"/>
                <a:gd name="T11" fmla="*/ 150 h 753"/>
                <a:gd name="T12" fmla="*/ 217 w 751"/>
                <a:gd name="T13" fmla="*/ 71 h 753"/>
                <a:gd name="T14" fmla="*/ 344 w 751"/>
                <a:gd name="T15" fmla="*/ 33 h 753"/>
                <a:gd name="T16" fmla="*/ 279 w 751"/>
                <a:gd name="T17" fmla="*/ 108 h 753"/>
                <a:gd name="T18" fmla="*/ 188 w 751"/>
                <a:gd name="T19" fmla="*/ 162 h 753"/>
                <a:gd name="T20" fmla="*/ 123 w 751"/>
                <a:gd name="T21" fmla="*/ 245 h 753"/>
                <a:gd name="T22" fmla="*/ 91 w 751"/>
                <a:gd name="T23" fmla="*/ 349 h 753"/>
                <a:gd name="T24" fmla="*/ 103 w 751"/>
                <a:gd name="T25" fmla="*/ 462 h 753"/>
                <a:gd name="T26" fmla="*/ 155 w 751"/>
                <a:gd name="T27" fmla="*/ 559 h 753"/>
                <a:gd name="T28" fmla="*/ 239 w 751"/>
                <a:gd name="T29" fmla="*/ 628 h 753"/>
                <a:gd name="T30" fmla="*/ 346 w 751"/>
                <a:gd name="T31" fmla="*/ 661 h 753"/>
                <a:gd name="T32" fmla="*/ 460 w 751"/>
                <a:gd name="T33" fmla="*/ 650 h 753"/>
                <a:gd name="T34" fmla="*/ 557 w 751"/>
                <a:gd name="T35" fmla="*/ 598 h 753"/>
                <a:gd name="T36" fmla="*/ 626 w 751"/>
                <a:gd name="T37" fmla="*/ 513 h 753"/>
                <a:gd name="T38" fmla="*/ 660 w 751"/>
                <a:gd name="T39" fmla="*/ 406 h 753"/>
                <a:gd name="T40" fmla="*/ 619 w 751"/>
                <a:gd name="T41" fmla="*/ 227 h 753"/>
                <a:gd name="T42" fmla="*/ 677 w 751"/>
                <a:gd name="T43" fmla="*/ 208 h 753"/>
                <a:gd name="T44" fmla="*/ 719 w 751"/>
                <a:gd name="T45" fmla="*/ 328 h 753"/>
                <a:gd name="T46" fmla="*/ 710 w 751"/>
                <a:gd name="T47" fmla="*/ 463 h 753"/>
                <a:gd name="T48" fmla="*/ 653 w 751"/>
                <a:gd name="T49" fmla="*/ 583 h 753"/>
                <a:gd name="T50" fmla="*/ 555 w 751"/>
                <a:gd name="T51" fmla="*/ 673 h 753"/>
                <a:gd name="T52" fmla="*/ 429 w 751"/>
                <a:gd name="T53" fmla="*/ 719 h 753"/>
                <a:gd name="T54" fmla="*/ 283 w 751"/>
                <a:gd name="T55" fmla="*/ 464 h 753"/>
                <a:gd name="T56" fmla="*/ 198 w 751"/>
                <a:gd name="T57" fmla="*/ 464 h 753"/>
                <a:gd name="T58" fmla="*/ 198 w 751"/>
                <a:gd name="T59" fmla="*/ 379 h 753"/>
                <a:gd name="T60" fmla="*/ 283 w 751"/>
                <a:gd name="T61" fmla="*/ 379 h 753"/>
                <a:gd name="T62" fmla="*/ 237 w 751"/>
                <a:gd name="T63" fmla="*/ 321 h 753"/>
                <a:gd name="T64" fmla="*/ 221 w 751"/>
                <a:gd name="T65" fmla="*/ 238 h 753"/>
                <a:gd name="T66" fmla="*/ 303 w 751"/>
                <a:gd name="T67" fmla="*/ 221 h 753"/>
                <a:gd name="T68" fmla="*/ 320 w 751"/>
                <a:gd name="T69" fmla="*/ 305 h 753"/>
                <a:gd name="T70" fmla="*/ 414 w 751"/>
                <a:gd name="T71" fmla="*/ 487 h 753"/>
                <a:gd name="T72" fmla="*/ 447 w 751"/>
                <a:gd name="T73" fmla="*/ 566 h 753"/>
                <a:gd name="T74" fmla="*/ 368 w 751"/>
                <a:gd name="T75" fmla="*/ 598 h 753"/>
                <a:gd name="T76" fmla="*/ 335 w 751"/>
                <a:gd name="T77" fmla="*/ 519 h 753"/>
                <a:gd name="T78" fmla="*/ 460 w 751"/>
                <a:gd name="T79" fmla="*/ 294 h 753"/>
                <a:gd name="T80" fmla="*/ 540 w 751"/>
                <a:gd name="T81" fmla="*/ 283 h 753"/>
                <a:gd name="T82" fmla="*/ 469 w 751"/>
                <a:gd name="T83" fmla="*/ 330 h 753"/>
                <a:gd name="T84" fmla="*/ 561 w 751"/>
                <a:gd name="T85" fmla="*/ 455 h 753"/>
                <a:gd name="T86" fmla="*/ 477 w 751"/>
                <a:gd name="T87" fmla="*/ 471 h 753"/>
                <a:gd name="T88" fmla="*/ 461 w 751"/>
                <a:gd name="T89" fmla="*/ 389 h 753"/>
                <a:gd name="T90" fmla="*/ 545 w 751"/>
                <a:gd name="T91" fmla="*/ 372 h 753"/>
                <a:gd name="T92" fmla="*/ 636 w 751"/>
                <a:gd name="T93" fmla="*/ 108 h 753"/>
                <a:gd name="T94" fmla="*/ 391 w 751"/>
                <a:gd name="T95" fmla="*/ 340 h 753"/>
                <a:gd name="T96" fmla="*/ 337 w 751"/>
                <a:gd name="T97" fmla="*/ 3 h 753"/>
                <a:gd name="T98" fmla="*/ 197 w 751"/>
                <a:gd name="T99" fmla="*/ 46 h 753"/>
                <a:gd name="T100" fmla="*/ 86 w 751"/>
                <a:gd name="T101" fmla="*/ 139 h 753"/>
                <a:gd name="T102" fmla="*/ 17 w 751"/>
                <a:gd name="T103" fmla="*/ 265 h 753"/>
                <a:gd name="T104" fmla="*/ 1 w 751"/>
                <a:gd name="T105" fmla="*/ 415 h 753"/>
                <a:gd name="T106" fmla="*/ 45 w 751"/>
                <a:gd name="T107" fmla="*/ 556 h 753"/>
                <a:gd name="T108" fmla="*/ 137 w 751"/>
                <a:gd name="T109" fmla="*/ 667 h 753"/>
                <a:gd name="T110" fmla="*/ 263 w 751"/>
                <a:gd name="T111" fmla="*/ 736 h 753"/>
                <a:gd name="T112" fmla="*/ 414 w 751"/>
                <a:gd name="T113" fmla="*/ 751 h 753"/>
                <a:gd name="T114" fmla="*/ 555 w 751"/>
                <a:gd name="T115" fmla="*/ 707 h 753"/>
                <a:gd name="T116" fmla="*/ 665 w 751"/>
                <a:gd name="T117" fmla="*/ 616 h 753"/>
                <a:gd name="T118" fmla="*/ 734 w 751"/>
                <a:gd name="T119" fmla="*/ 488 h 753"/>
                <a:gd name="T120" fmla="*/ 750 w 751"/>
                <a:gd name="T121" fmla="*/ 340 h 753"/>
                <a:gd name="T122" fmla="*/ 708 w 751"/>
                <a:gd name="T123" fmla="*/ 201 h 7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51" h="753">
                  <a:moveTo>
                    <a:pt x="375" y="723"/>
                  </a:moveTo>
                  <a:lnTo>
                    <a:pt x="358" y="723"/>
                  </a:lnTo>
                  <a:lnTo>
                    <a:pt x="340" y="720"/>
                  </a:lnTo>
                  <a:lnTo>
                    <a:pt x="323" y="719"/>
                  </a:lnTo>
                  <a:lnTo>
                    <a:pt x="306" y="715"/>
                  </a:lnTo>
                  <a:lnTo>
                    <a:pt x="289" y="712"/>
                  </a:lnTo>
                  <a:lnTo>
                    <a:pt x="273" y="707"/>
                  </a:lnTo>
                  <a:lnTo>
                    <a:pt x="257" y="702"/>
                  </a:lnTo>
                  <a:lnTo>
                    <a:pt x="242" y="696"/>
                  </a:lnTo>
                  <a:lnTo>
                    <a:pt x="226" y="689"/>
                  </a:lnTo>
                  <a:lnTo>
                    <a:pt x="211" y="681"/>
                  </a:lnTo>
                  <a:lnTo>
                    <a:pt x="197" y="673"/>
                  </a:lnTo>
                  <a:lnTo>
                    <a:pt x="182" y="663"/>
                  </a:lnTo>
                  <a:lnTo>
                    <a:pt x="169" y="653"/>
                  </a:lnTo>
                  <a:lnTo>
                    <a:pt x="155" y="644"/>
                  </a:lnTo>
                  <a:lnTo>
                    <a:pt x="143" y="633"/>
                  </a:lnTo>
                  <a:lnTo>
                    <a:pt x="131" y="621"/>
                  </a:lnTo>
                  <a:lnTo>
                    <a:pt x="120" y="610"/>
                  </a:lnTo>
                  <a:lnTo>
                    <a:pt x="109" y="596"/>
                  </a:lnTo>
                  <a:lnTo>
                    <a:pt x="98" y="583"/>
                  </a:lnTo>
                  <a:lnTo>
                    <a:pt x="89" y="570"/>
                  </a:lnTo>
                  <a:lnTo>
                    <a:pt x="80" y="556"/>
                  </a:lnTo>
                  <a:lnTo>
                    <a:pt x="72" y="542"/>
                  </a:lnTo>
                  <a:lnTo>
                    <a:pt x="64" y="527"/>
                  </a:lnTo>
                  <a:lnTo>
                    <a:pt x="57" y="511"/>
                  </a:lnTo>
                  <a:lnTo>
                    <a:pt x="51" y="496"/>
                  </a:lnTo>
                  <a:lnTo>
                    <a:pt x="45" y="480"/>
                  </a:lnTo>
                  <a:lnTo>
                    <a:pt x="41" y="463"/>
                  </a:lnTo>
                  <a:lnTo>
                    <a:pt x="36" y="446"/>
                  </a:lnTo>
                  <a:lnTo>
                    <a:pt x="34" y="429"/>
                  </a:lnTo>
                  <a:lnTo>
                    <a:pt x="31" y="412"/>
                  </a:lnTo>
                  <a:lnTo>
                    <a:pt x="30" y="395"/>
                  </a:lnTo>
                  <a:lnTo>
                    <a:pt x="30" y="377"/>
                  </a:lnTo>
                  <a:lnTo>
                    <a:pt x="30" y="360"/>
                  </a:lnTo>
                  <a:lnTo>
                    <a:pt x="31" y="343"/>
                  </a:lnTo>
                  <a:lnTo>
                    <a:pt x="34" y="326"/>
                  </a:lnTo>
                  <a:lnTo>
                    <a:pt x="36" y="309"/>
                  </a:lnTo>
                  <a:lnTo>
                    <a:pt x="40" y="293"/>
                  </a:lnTo>
                  <a:lnTo>
                    <a:pt x="45" y="277"/>
                  </a:lnTo>
                  <a:lnTo>
                    <a:pt x="50" y="261"/>
                  </a:lnTo>
                  <a:lnTo>
                    <a:pt x="56" y="245"/>
                  </a:lnTo>
                  <a:lnTo>
                    <a:pt x="62" y="231"/>
                  </a:lnTo>
                  <a:lnTo>
                    <a:pt x="69" y="216"/>
                  </a:lnTo>
                  <a:lnTo>
                    <a:pt x="78" y="202"/>
                  </a:lnTo>
                  <a:lnTo>
                    <a:pt x="86" y="188"/>
                  </a:lnTo>
                  <a:lnTo>
                    <a:pt x="95" y="175"/>
                  </a:lnTo>
                  <a:lnTo>
                    <a:pt x="106" y="162"/>
                  </a:lnTo>
                  <a:lnTo>
                    <a:pt x="115" y="150"/>
                  </a:lnTo>
                  <a:lnTo>
                    <a:pt x="126" y="137"/>
                  </a:lnTo>
                  <a:lnTo>
                    <a:pt x="137" y="126"/>
                  </a:lnTo>
                  <a:lnTo>
                    <a:pt x="149" y="116"/>
                  </a:lnTo>
                  <a:lnTo>
                    <a:pt x="163" y="106"/>
                  </a:lnTo>
                  <a:lnTo>
                    <a:pt x="175" y="96"/>
                  </a:lnTo>
                  <a:lnTo>
                    <a:pt x="188" y="86"/>
                  </a:lnTo>
                  <a:lnTo>
                    <a:pt x="203" y="78"/>
                  </a:lnTo>
                  <a:lnTo>
                    <a:pt x="217" y="71"/>
                  </a:lnTo>
                  <a:lnTo>
                    <a:pt x="232" y="63"/>
                  </a:lnTo>
                  <a:lnTo>
                    <a:pt x="246" y="57"/>
                  </a:lnTo>
                  <a:lnTo>
                    <a:pt x="262" y="51"/>
                  </a:lnTo>
                  <a:lnTo>
                    <a:pt x="278" y="46"/>
                  </a:lnTo>
                  <a:lnTo>
                    <a:pt x="294" y="42"/>
                  </a:lnTo>
                  <a:lnTo>
                    <a:pt x="310" y="38"/>
                  </a:lnTo>
                  <a:lnTo>
                    <a:pt x="327" y="35"/>
                  </a:lnTo>
                  <a:lnTo>
                    <a:pt x="344" y="33"/>
                  </a:lnTo>
                  <a:lnTo>
                    <a:pt x="361" y="32"/>
                  </a:lnTo>
                  <a:lnTo>
                    <a:pt x="361" y="92"/>
                  </a:lnTo>
                  <a:lnTo>
                    <a:pt x="347" y="94"/>
                  </a:lnTo>
                  <a:lnTo>
                    <a:pt x="333" y="95"/>
                  </a:lnTo>
                  <a:lnTo>
                    <a:pt x="319" y="97"/>
                  </a:lnTo>
                  <a:lnTo>
                    <a:pt x="306" y="101"/>
                  </a:lnTo>
                  <a:lnTo>
                    <a:pt x="293" y="105"/>
                  </a:lnTo>
                  <a:lnTo>
                    <a:pt x="279" y="108"/>
                  </a:lnTo>
                  <a:lnTo>
                    <a:pt x="267" y="113"/>
                  </a:lnTo>
                  <a:lnTo>
                    <a:pt x="255" y="119"/>
                  </a:lnTo>
                  <a:lnTo>
                    <a:pt x="243" y="124"/>
                  </a:lnTo>
                  <a:lnTo>
                    <a:pt x="231" y="131"/>
                  </a:lnTo>
                  <a:lnTo>
                    <a:pt x="220" y="139"/>
                  </a:lnTo>
                  <a:lnTo>
                    <a:pt x="209" y="146"/>
                  </a:lnTo>
                  <a:lnTo>
                    <a:pt x="198" y="153"/>
                  </a:lnTo>
                  <a:lnTo>
                    <a:pt x="188" y="162"/>
                  </a:lnTo>
                  <a:lnTo>
                    <a:pt x="178" y="171"/>
                  </a:lnTo>
                  <a:lnTo>
                    <a:pt x="169" y="180"/>
                  </a:lnTo>
                  <a:lnTo>
                    <a:pt x="160" y="190"/>
                  </a:lnTo>
                  <a:lnTo>
                    <a:pt x="152" y="201"/>
                  </a:lnTo>
                  <a:lnTo>
                    <a:pt x="143" y="211"/>
                  </a:lnTo>
                  <a:lnTo>
                    <a:pt x="136" y="222"/>
                  </a:lnTo>
                  <a:lnTo>
                    <a:pt x="129" y="233"/>
                  </a:lnTo>
                  <a:lnTo>
                    <a:pt x="123" y="245"/>
                  </a:lnTo>
                  <a:lnTo>
                    <a:pt x="116" y="256"/>
                  </a:lnTo>
                  <a:lnTo>
                    <a:pt x="112" y="270"/>
                  </a:lnTo>
                  <a:lnTo>
                    <a:pt x="107" y="282"/>
                  </a:lnTo>
                  <a:lnTo>
                    <a:pt x="102" y="295"/>
                  </a:lnTo>
                  <a:lnTo>
                    <a:pt x="98" y="307"/>
                  </a:lnTo>
                  <a:lnTo>
                    <a:pt x="96" y="321"/>
                  </a:lnTo>
                  <a:lnTo>
                    <a:pt x="93" y="334"/>
                  </a:lnTo>
                  <a:lnTo>
                    <a:pt x="91" y="349"/>
                  </a:lnTo>
                  <a:lnTo>
                    <a:pt x="90" y="362"/>
                  </a:lnTo>
                  <a:lnTo>
                    <a:pt x="90" y="377"/>
                  </a:lnTo>
                  <a:lnTo>
                    <a:pt x="90" y="391"/>
                  </a:lnTo>
                  <a:lnTo>
                    <a:pt x="91" y="406"/>
                  </a:lnTo>
                  <a:lnTo>
                    <a:pt x="93" y="420"/>
                  </a:lnTo>
                  <a:lnTo>
                    <a:pt x="96" y="434"/>
                  </a:lnTo>
                  <a:lnTo>
                    <a:pt x="99" y="448"/>
                  </a:lnTo>
                  <a:lnTo>
                    <a:pt x="103" y="462"/>
                  </a:lnTo>
                  <a:lnTo>
                    <a:pt x="107" y="475"/>
                  </a:lnTo>
                  <a:lnTo>
                    <a:pt x="113" y="488"/>
                  </a:lnTo>
                  <a:lnTo>
                    <a:pt x="118" y="500"/>
                  </a:lnTo>
                  <a:lnTo>
                    <a:pt x="125" y="513"/>
                  </a:lnTo>
                  <a:lnTo>
                    <a:pt x="131" y="525"/>
                  </a:lnTo>
                  <a:lnTo>
                    <a:pt x="138" y="537"/>
                  </a:lnTo>
                  <a:lnTo>
                    <a:pt x="147" y="548"/>
                  </a:lnTo>
                  <a:lnTo>
                    <a:pt x="155" y="559"/>
                  </a:lnTo>
                  <a:lnTo>
                    <a:pt x="164" y="568"/>
                  </a:lnTo>
                  <a:lnTo>
                    <a:pt x="174" y="578"/>
                  </a:lnTo>
                  <a:lnTo>
                    <a:pt x="183" y="588"/>
                  </a:lnTo>
                  <a:lnTo>
                    <a:pt x="194" y="598"/>
                  </a:lnTo>
                  <a:lnTo>
                    <a:pt x="205" y="606"/>
                  </a:lnTo>
                  <a:lnTo>
                    <a:pt x="216" y="613"/>
                  </a:lnTo>
                  <a:lnTo>
                    <a:pt x="227" y="621"/>
                  </a:lnTo>
                  <a:lnTo>
                    <a:pt x="239" y="628"/>
                  </a:lnTo>
                  <a:lnTo>
                    <a:pt x="251" y="634"/>
                  </a:lnTo>
                  <a:lnTo>
                    <a:pt x="265" y="640"/>
                  </a:lnTo>
                  <a:lnTo>
                    <a:pt x="278" y="645"/>
                  </a:lnTo>
                  <a:lnTo>
                    <a:pt x="291" y="650"/>
                  </a:lnTo>
                  <a:lnTo>
                    <a:pt x="305" y="653"/>
                  </a:lnTo>
                  <a:lnTo>
                    <a:pt x="318" y="657"/>
                  </a:lnTo>
                  <a:lnTo>
                    <a:pt x="333" y="659"/>
                  </a:lnTo>
                  <a:lnTo>
                    <a:pt x="346" y="661"/>
                  </a:lnTo>
                  <a:lnTo>
                    <a:pt x="361" y="662"/>
                  </a:lnTo>
                  <a:lnTo>
                    <a:pt x="375" y="662"/>
                  </a:lnTo>
                  <a:lnTo>
                    <a:pt x="391" y="662"/>
                  </a:lnTo>
                  <a:lnTo>
                    <a:pt x="404" y="661"/>
                  </a:lnTo>
                  <a:lnTo>
                    <a:pt x="419" y="659"/>
                  </a:lnTo>
                  <a:lnTo>
                    <a:pt x="433" y="657"/>
                  </a:lnTo>
                  <a:lnTo>
                    <a:pt x="447" y="653"/>
                  </a:lnTo>
                  <a:lnTo>
                    <a:pt x="460" y="650"/>
                  </a:lnTo>
                  <a:lnTo>
                    <a:pt x="473" y="645"/>
                  </a:lnTo>
                  <a:lnTo>
                    <a:pt x="487" y="640"/>
                  </a:lnTo>
                  <a:lnTo>
                    <a:pt x="499" y="634"/>
                  </a:lnTo>
                  <a:lnTo>
                    <a:pt x="512" y="628"/>
                  </a:lnTo>
                  <a:lnTo>
                    <a:pt x="523" y="621"/>
                  </a:lnTo>
                  <a:lnTo>
                    <a:pt x="535" y="613"/>
                  </a:lnTo>
                  <a:lnTo>
                    <a:pt x="546" y="606"/>
                  </a:lnTo>
                  <a:lnTo>
                    <a:pt x="557" y="598"/>
                  </a:lnTo>
                  <a:lnTo>
                    <a:pt x="568" y="588"/>
                  </a:lnTo>
                  <a:lnTo>
                    <a:pt x="578" y="578"/>
                  </a:lnTo>
                  <a:lnTo>
                    <a:pt x="588" y="568"/>
                  </a:lnTo>
                  <a:lnTo>
                    <a:pt x="596" y="559"/>
                  </a:lnTo>
                  <a:lnTo>
                    <a:pt x="605" y="548"/>
                  </a:lnTo>
                  <a:lnTo>
                    <a:pt x="613" y="537"/>
                  </a:lnTo>
                  <a:lnTo>
                    <a:pt x="620" y="525"/>
                  </a:lnTo>
                  <a:lnTo>
                    <a:pt x="626" y="513"/>
                  </a:lnTo>
                  <a:lnTo>
                    <a:pt x="634" y="500"/>
                  </a:lnTo>
                  <a:lnTo>
                    <a:pt x="639" y="488"/>
                  </a:lnTo>
                  <a:lnTo>
                    <a:pt x="645" y="475"/>
                  </a:lnTo>
                  <a:lnTo>
                    <a:pt x="648" y="462"/>
                  </a:lnTo>
                  <a:lnTo>
                    <a:pt x="652" y="448"/>
                  </a:lnTo>
                  <a:lnTo>
                    <a:pt x="656" y="434"/>
                  </a:lnTo>
                  <a:lnTo>
                    <a:pt x="658" y="420"/>
                  </a:lnTo>
                  <a:lnTo>
                    <a:pt x="660" y="406"/>
                  </a:lnTo>
                  <a:lnTo>
                    <a:pt x="660" y="391"/>
                  </a:lnTo>
                  <a:lnTo>
                    <a:pt x="662" y="377"/>
                  </a:lnTo>
                  <a:lnTo>
                    <a:pt x="660" y="350"/>
                  </a:lnTo>
                  <a:lnTo>
                    <a:pt x="657" y="324"/>
                  </a:lnTo>
                  <a:lnTo>
                    <a:pt x="651" y="299"/>
                  </a:lnTo>
                  <a:lnTo>
                    <a:pt x="642" y="275"/>
                  </a:lnTo>
                  <a:lnTo>
                    <a:pt x="632" y="250"/>
                  </a:lnTo>
                  <a:lnTo>
                    <a:pt x="619" y="227"/>
                  </a:lnTo>
                  <a:lnTo>
                    <a:pt x="605" y="207"/>
                  </a:lnTo>
                  <a:lnTo>
                    <a:pt x="588" y="186"/>
                  </a:lnTo>
                  <a:lnTo>
                    <a:pt x="631" y="143"/>
                  </a:lnTo>
                  <a:lnTo>
                    <a:pt x="641" y="156"/>
                  </a:lnTo>
                  <a:lnTo>
                    <a:pt x="652" y="168"/>
                  </a:lnTo>
                  <a:lnTo>
                    <a:pt x="660" y="181"/>
                  </a:lnTo>
                  <a:lnTo>
                    <a:pt x="670" y="194"/>
                  </a:lnTo>
                  <a:lnTo>
                    <a:pt x="677" y="208"/>
                  </a:lnTo>
                  <a:lnTo>
                    <a:pt x="685" y="222"/>
                  </a:lnTo>
                  <a:lnTo>
                    <a:pt x="692" y="237"/>
                  </a:lnTo>
                  <a:lnTo>
                    <a:pt x="698" y="252"/>
                  </a:lnTo>
                  <a:lnTo>
                    <a:pt x="704" y="266"/>
                  </a:lnTo>
                  <a:lnTo>
                    <a:pt x="708" y="281"/>
                  </a:lnTo>
                  <a:lnTo>
                    <a:pt x="713" y="296"/>
                  </a:lnTo>
                  <a:lnTo>
                    <a:pt x="715" y="312"/>
                  </a:lnTo>
                  <a:lnTo>
                    <a:pt x="719" y="328"/>
                  </a:lnTo>
                  <a:lnTo>
                    <a:pt x="720" y="344"/>
                  </a:lnTo>
                  <a:lnTo>
                    <a:pt x="721" y="361"/>
                  </a:lnTo>
                  <a:lnTo>
                    <a:pt x="721" y="377"/>
                  </a:lnTo>
                  <a:lnTo>
                    <a:pt x="721" y="395"/>
                  </a:lnTo>
                  <a:lnTo>
                    <a:pt x="720" y="412"/>
                  </a:lnTo>
                  <a:lnTo>
                    <a:pt x="717" y="429"/>
                  </a:lnTo>
                  <a:lnTo>
                    <a:pt x="715" y="446"/>
                  </a:lnTo>
                  <a:lnTo>
                    <a:pt x="710" y="463"/>
                  </a:lnTo>
                  <a:lnTo>
                    <a:pt x="707" y="480"/>
                  </a:lnTo>
                  <a:lnTo>
                    <a:pt x="700" y="496"/>
                  </a:lnTo>
                  <a:lnTo>
                    <a:pt x="694" y="511"/>
                  </a:lnTo>
                  <a:lnTo>
                    <a:pt x="687" y="527"/>
                  </a:lnTo>
                  <a:lnTo>
                    <a:pt x="680" y="542"/>
                  </a:lnTo>
                  <a:lnTo>
                    <a:pt x="671" y="556"/>
                  </a:lnTo>
                  <a:lnTo>
                    <a:pt x="663" y="570"/>
                  </a:lnTo>
                  <a:lnTo>
                    <a:pt x="653" y="583"/>
                  </a:lnTo>
                  <a:lnTo>
                    <a:pt x="642" y="596"/>
                  </a:lnTo>
                  <a:lnTo>
                    <a:pt x="631" y="610"/>
                  </a:lnTo>
                  <a:lnTo>
                    <a:pt x="620" y="621"/>
                  </a:lnTo>
                  <a:lnTo>
                    <a:pt x="608" y="633"/>
                  </a:lnTo>
                  <a:lnTo>
                    <a:pt x="596" y="644"/>
                  </a:lnTo>
                  <a:lnTo>
                    <a:pt x="583" y="653"/>
                  </a:lnTo>
                  <a:lnTo>
                    <a:pt x="569" y="663"/>
                  </a:lnTo>
                  <a:lnTo>
                    <a:pt x="555" y="673"/>
                  </a:lnTo>
                  <a:lnTo>
                    <a:pt x="540" y="681"/>
                  </a:lnTo>
                  <a:lnTo>
                    <a:pt x="526" y="689"/>
                  </a:lnTo>
                  <a:lnTo>
                    <a:pt x="510" y="696"/>
                  </a:lnTo>
                  <a:lnTo>
                    <a:pt x="494" y="702"/>
                  </a:lnTo>
                  <a:lnTo>
                    <a:pt x="478" y="707"/>
                  </a:lnTo>
                  <a:lnTo>
                    <a:pt x="462" y="712"/>
                  </a:lnTo>
                  <a:lnTo>
                    <a:pt x="446" y="715"/>
                  </a:lnTo>
                  <a:lnTo>
                    <a:pt x="429" y="719"/>
                  </a:lnTo>
                  <a:lnTo>
                    <a:pt x="412" y="720"/>
                  </a:lnTo>
                  <a:lnTo>
                    <a:pt x="393" y="723"/>
                  </a:lnTo>
                  <a:lnTo>
                    <a:pt x="375" y="723"/>
                  </a:lnTo>
                  <a:close/>
                  <a:moveTo>
                    <a:pt x="301" y="422"/>
                  </a:moveTo>
                  <a:lnTo>
                    <a:pt x="300" y="434"/>
                  </a:lnTo>
                  <a:lnTo>
                    <a:pt x="296" y="445"/>
                  </a:lnTo>
                  <a:lnTo>
                    <a:pt x="290" y="455"/>
                  </a:lnTo>
                  <a:lnTo>
                    <a:pt x="283" y="464"/>
                  </a:lnTo>
                  <a:lnTo>
                    <a:pt x="274" y="471"/>
                  </a:lnTo>
                  <a:lnTo>
                    <a:pt x="263" y="477"/>
                  </a:lnTo>
                  <a:lnTo>
                    <a:pt x="252" y="481"/>
                  </a:lnTo>
                  <a:lnTo>
                    <a:pt x="240" y="482"/>
                  </a:lnTo>
                  <a:lnTo>
                    <a:pt x="228" y="481"/>
                  </a:lnTo>
                  <a:lnTo>
                    <a:pt x="217" y="477"/>
                  </a:lnTo>
                  <a:lnTo>
                    <a:pt x="206" y="471"/>
                  </a:lnTo>
                  <a:lnTo>
                    <a:pt x="198" y="464"/>
                  </a:lnTo>
                  <a:lnTo>
                    <a:pt x="191" y="455"/>
                  </a:lnTo>
                  <a:lnTo>
                    <a:pt x="184" y="445"/>
                  </a:lnTo>
                  <a:lnTo>
                    <a:pt x="181" y="434"/>
                  </a:lnTo>
                  <a:lnTo>
                    <a:pt x="180" y="422"/>
                  </a:lnTo>
                  <a:lnTo>
                    <a:pt x="181" y="409"/>
                  </a:lnTo>
                  <a:lnTo>
                    <a:pt x="184" y="398"/>
                  </a:lnTo>
                  <a:lnTo>
                    <a:pt x="191" y="389"/>
                  </a:lnTo>
                  <a:lnTo>
                    <a:pt x="198" y="379"/>
                  </a:lnTo>
                  <a:lnTo>
                    <a:pt x="206" y="372"/>
                  </a:lnTo>
                  <a:lnTo>
                    <a:pt x="217" y="367"/>
                  </a:lnTo>
                  <a:lnTo>
                    <a:pt x="228" y="363"/>
                  </a:lnTo>
                  <a:lnTo>
                    <a:pt x="240" y="362"/>
                  </a:lnTo>
                  <a:lnTo>
                    <a:pt x="252" y="363"/>
                  </a:lnTo>
                  <a:lnTo>
                    <a:pt x="263" y="367"/>
                  </a:lnTo>
                  <a:lnTo>
                    <a:pt x="274" y="372"/>
                  </a:lnTo>
                  <a:lnTo>
                    <a:pt x="283" y="379"/>
                  </a:lnTo>
                  <a:lnTo>
                    <a:pt x="290" y="389"/>
                  </a:lnTo>
                  <a:lnTo>
                    <a:pt x="296" y="398"/>
                  </a:lnTo>
                  <a:lnTo>
                    <a:pt x="300" y="409"/>
                  </a:lnTo>
                  <a:lnTo>
                    <a:pt x="301" y="422"/>
                  </a:lnTo>
                  <a:close/>
                  <a:moveTo>
                    <a:pt x="271" y="332"/>
                  </a:moveTo>
                  <a:lnTo>
                    <a:pt x="259" y="330"/>
                  </a:lnTo>
                  <a:lnTo>
                    <a:pt x="246" y="327"/>
                  </a:lnTo>
                  <a:lnTo>
                    <a:pt x="237" y="321"/>
                  </a:lnTo>
                  <a:lnTo>
                    <a:pt x="228" y="313"/>
                  </a:lnTo>
                  <a:lnTo>
                    <a:pt x="221" y="305"/>
                  </a:lnTo>
                  <a:lnTo>
                    <a:pt x="215" y="295"/>
                  </a:lnTo>
                  <a:lnTo>
                    <a:pt x="211" y="283"/>
                  </a:lnTo>
                  <a:lnTo>
                    <a:pt x="210" y="271"/>
                  </a:lnTo>
                  <a:lnTo>
                    <a:pt x="211" y="259"/>
                  </a:lnTo>
                  <a:lnTo>
                    <a:pt x="215" y="248"/>
                  </a:lnTo>
                  <a:lnTo>
                    <a:pt x="221" y="238"/>
                  </a:lnTo>
                  <a:lnTo>
                    <a:pt x="228" y="228"/>
                  </a:lnTo>
                  <a:lnTo>
                    <a:pt x="237" y="221"/>
                  </a:lnTo>
                  <a:lnTo>
                    <a:pt x="246" y="216"/>
                  </a:lnTo>
                  <a:lnTo>
                    <a:pt x="259" y="213"/>
                  </a:lnTo>
                  <a:lnTo>
                    <a:pt x="271" y="211"/>
                  </a:lnTo>
                  <a:lnTo>
                    <a:pt x="283" y="213"/>
                  </a:lnTo>
                  <a:lnTo>
                    <a:pt x="294" y="216"/>
                  </a:lnTo>
                  <a:lnTo>
                    <a:pt x="303" y="221"/>
                  </a:lnTo>
                  <a:lnTo>
                    <a:pt x="313" y="228"/>
                  </a:lnTo>
                  <a:lnTo>
                    <a:pt x="320" y="238"/>
                  </a:lnTo>
                  <a:lnTo>
                    <a:pt x="325" y="248"/>
                  </a:lnTo>
                  <a:lnTo>
                    <a:pt x="329" y="259"/>
                  </a:lnTo>
                  <a:lnTo>
                    <a:pt x="330" y="271"/>
                  </a:lnTo>
                  <a:lnTo>
                    <a:pt x="329" y="283"/>
                  </a:lnTo>
                  <a:lnTo>
                    <a:pt x="325" y="295"/>
                  </a:lnTo>
                  <a:lnTo>
                    <a:pt x="320" y="305"/>
                  </a:lnTo>
                  <a:lnTo>
                    <a:pt x="313" y="313"/>
                  </a:lnTo>
                  <a:lnTo>
                    <a:pt x="303" y="321"/>
                  </a:lnTo>
                  <a:lnTo>
                    <a:pt x="294" y="327"/>
                  </a:lnTo>
                  <a:lnTo>
                    <a:pt x="283" y="330"/>
                  </a:lnTo>
                  <a:lnTo>
                    <a:pt x="271" y="332"/>
                  </a:lnTo>
                  <a:close/>
                  <a:moveTo>
                    <a:pt x="391" y="482"/>
                  </a:moveTo>
                  <a:lnTo>
                    <a:pt x="403" y="483"/>
                  </a:lnTo>
                  <a:lnTo>
                    <a:pt x="414" y="487"/>
                  </a:lnTo>
                  <a:lnTo>
                    <a:pt x="425" y="492"/>
                  </a:lnTo>
                  <a:lnTo>
                    <a:pt x="433" y="499"/>
                  </a:lnTo>
                  <a:lnTo>
                    <a:pt x="441" y="509"/>
                  </a:lnTo>
                  <a:lnTo>
                    <a:pt x="446" y="519"/>
                  </a:lnTo>
                  <a:lnTo>
                    <a:pt x="449" y="530"/>
                  </a:lnTo>
                  <a:lnTo>
                    <a:pt x="450" y="542"/>
                  </a:lnTo>
                  <a:lnTo>
                    <a:pt x="449" y="554"/>
                  </a:lnTo>
                  <a:lnTo>
                    <a:pt x="447" y="566"/>
                  </a:lnTo>
                  <a:lnTo>
                    <a:pt x="441" y="576"/>
                  </a:lnTo>
                  <a:lnTo>
                    <a:pt x="433" y="584"/>
                  </a:lnTo>
                  <a:lnTo>
                    <a:pt x="425" y="591"/>
                  </a:lnTo>
                  <a:lnTo>
                    <a:pt x="414" y="598"/>
                  </a:lnTo>
                  <a:lnTo>
                    <a:pt x="403" y="601"/>
                  </a:lnTo>
                  <a:lnTo>
                    <a:pt x="391" y="602"/>
                  </a:lnTo>
                  <a:lnTo>
                    <a:pt x="379" y="601"/>
                  </a:lnTo>
                  <a:lnTo>
                    <a:pt x="368" y="598"/>
                  </a:lnTo>
                  <a:lnTo>
                    <a:pt x="357" y="591"/>
                  </a:lnTo>
                  <a:lnTo>
                    <a:pt x="348" y="584"/>
                  </a:lnTo>
                  <a:lnTo>
                    <a:pt x="341" y="576"/>
                  </a:lnTo>
                  <a:lnTo>
                    <a:pt x="335" y="566"/>
                  </a:lnTo>
                  <a:lnTo>
                    <a:pt x="331" y="554"/>
                  </a:lnTo>
                  <a:lnTo>
                    <a:pt x="330" y="542"/>
                  </a:lnTo>
                  <a:lnTo>
                    <a:pt x="331" y="530"/>
                  </a:lnTo>
                  <a:lnTo>
                    <a:pt x="335" y="519"/>
                  </a:lnTo>
                  <a:lnTo>
                    <a:pt x="341" y="509"/>
                  </a:lnTo>
                  <a:lnTo>
                    <a:pt x="348" y="499"/>
                  </a:lnTo>
                  <a:lnTo>
                    <a:pt x="357" y="492"/>
                  </a:lnTo>
                  <a:lnTo>
                    <a:pt x="368" y="487"/>
                  </a:lnTo>
                  <a:lnTo>
                    <a:pt x="379" y="483"/>
                  </a:lnTo>
                  <a:lnTo>
                    <a:pt x="391" y="482"/>
                  </a:lnTo>
                  <a:close/>
                  <a:moveTo>
                    <a:pt x="449" y="305"/>
                  </a:moveTo>
                  <a:lnTo>
                    <a:pt x="460" y="294"/>
                  </a:lnTo>
                  <a:lnTo>
                    <a:pt x="503" y="250"/>
                  </a:lnTo>
                  <a:lnTo>
                    <a:pt x="512" y="239"/>
                  </a:lnTo>
                  <a:lnTo>
                    <a:pt x="523" y="230"/>
                  </a:lnTo>
                  <a:lnTo>
                    <a:pt x="530" y="239"/>
                  </a:lnTo>
                  <a:lnTo>
                    <a:pt x="537" y="249"/>
                  </a:lnTo>
                  <a:lnTo>
                    <a:pt x="540" y="260"/>
                  </a:lnTo>
                  <a:lnTo>
                    <a:pt x="541" y="271"/>
                  </a:lnTo>
                  <a:lnTo>
                    <a:pt x="540" y="283"/>
                  </a:lnTo>
                  <a:lnTo>
                    <a:pt x="537" y="295"/>
                  </a:lnTo>
                  <a:lnTo>
                    <a:pt x="530" y="305"/>
                  </a:lnTo>
                  <a:lnTo>
                    <a:pt x="523" y="313"/>
                  </a:lnTo>
                  <a:lnTo>
                    <a:pt x="515" y="321"/>
                  </a:lnTo>
                  <a:lnTo>
                    <a:pt x="504" y="327"/>
                  </a:lnTo>
                  <a:lnTo>
                    <a:pt x="493" y="330"/>
                  </a:lnTo>
                  <a:lnTo>
                    <a:pt x="481" y="332"/>
                  </a:lnTo>
                  <a:lnTo>
                    <a:pt x="469" y="330"/>
                  </a:lnTo>
                  <a:lnTo>
                    <a:pt x="458" y="327"/>
                  </a:lnTo>
                  <a:lnTo>
                    <a:pt x="448" y="322"/>
                  </a:lnTo>
                  <a:lnTo>
                    <a:pt x="438" y="315"/>
                  </a:lnTo>
                  <a:lnTo>
                    <a:pt x="449" y="305"/>
                  </a:lnTo>
                  <a:close/>
                  <a:moveTo>
                    <a:pt x="571" y="422"/>
                  </a:moveTo>
                  <a:lnTo>
                    <a:pt x="569" y="434"/>
                  </a:lnTo>
                  <a:lnTo>
                    <a:pt x="567" y="445"/>
                  </a:lnTo>
                  <a:lnTo>
                    <a:pt x="561" y="455"/>
                  </a:lnTo>
                  <a:lnTo>
                    <a:pt x="554" y="464"/>
                  </a:lnTo>
                  <a:lnTo>
                    <a:pt x="545" y="471"/>
                  </a:lnTo>
                  <a:lnTo>
                    <a:pt x="534" y="477"/>
                  </a:lnTo>
                  <a:lnTo>
                    <a:pt x="523" y="481"/>
                  </a:lnTo>
                  <a:lnTo>
                    <a:pt x="511" y="482"/>
                  </a:lnTo>
                  <a:lnTo>
                    <a:pt x="499" y="481"/>
                  </a:lnTo>
                  <a:lnTo>
                    <a:pt x="488" y="477"/>
                  </a:lnTo>
                  <a:lnTo>
                    <a:pt x="477" y="471"/>
                  </a:lnTo>
                  <a:lnTo>
                    <a:pt x="469" y="464"/>
                  </a:lnTo>
                  <a:lnTo>
                    <a:pt x="461" y="455"/>
                  </a:lnTo>
                  <a:lnTo>
                    <a:pt x="455" y="445"/>
                  </a:lnTo>
                  <a:lnTo>
                    <a:pt x="452" y="434"/>
                  </a:lnTo>
                  <a:lnTo>
                    <a:pt x="450" y="422"/>
                  </a:lnTo>
                  <a:lnTo>
                    <a:pt x="452" y="409"/>
                  </a:lnTo>
                  <a:lnTo>
                    <a:pt x="455" y="398"/>
                  </a:lnTo>
                  <a:lnTo>
                    <a:pt x="461" y="389"/>
                  </a:lnTo>
                  <a:lnTo>
                    <a:pt x="469" y="379"/>
                  </a:lnTo>
                  <a:lnTo>
                    <a:pt x="477" y="372"/>
                  </a:lnTo>
                  <a:lnTo>
                    <a:pt x="488" y="367"/>
                  </a:lnTo>
                  <a:lnTo>
                    <a:pt x="499" y="363"/>
                  </a:lnTo>
                  <a:lnTo>
                    <a:pt x="511" y="362"/>
                  </a:lnTo>
                  <a:lnTo>
                    <a:pt x="523" y="363"/>
                  </a:lnTo>
                  <a:lnTo>
                    <a:pt x="534" y="367"/>
                  </a:lnTo>
                  <a:lnTo>
                    <a:pt x="545" y="372"/>
                  </a:lnTo>
                  <a:lnTo>
                    <a:pt x="554" y="379"/>
                  </a:lnTo>
                  <a:lnTo>
                    <a:pt x="561" y="389"/>
                  </a:lnTo>
                  <a:lnTo>
                    <a:pt x="567" y="398"/>
                  </a:lnTo>
                  <a:lnTo>
                    <a:pt x="569" y="409"/>
                  </a:lnTo>
                  <a:lnTo>
                    <a:pt x="571" y="422"/>
                  </a:lnTo>
                  <a:close/>
                  <a:moveTo>
                    <a:pt x="641" y="112"/>
                  </a:moveTo>
                  <a:lnTo>
                    <a:pt x="640" y="109"/>
                  </a:lnTo>
                  <a:lnTo>
                    <a:pt x="636" y="108"/>
                  </a:lnTo>
                  <a:lnTo>
                    <a:pt x="634" y="108"/>
                  </a:lnTo>
                  <a:lnTo>
                    <a:pt x="631" y="107"/>
                  </a:lnTo>
                  <a:lnTo>
                    <a:pt x="628" y="108"/>
                  </a:lnTo>
                  <a:lnTo>
                    <a:pt x="625" y="108"/>
                  </a:lnTo>
                  <a:lnTo>
                    <a:pt x="623" y="109"/>
                  </a:lnTo>
                  <a:lnTo>
                    <a:pt x="620" y="112"/>
                  </a:lnTo>
                  <a:lnTo>
                    <a:pt x="556" y="175"/>
                  </a:lnTo>
                  <a:lnTo>
                    <a:pt x="391" y="340"/>
                  </a:lnTo>
                  <a:lnTo>
                    <a:pt x="391" y="106"/>
                  </a:lnTo>
                  <a:lnTo>
                    <a:pt x="391" y="16"/>
                  </a:lnTo>
                  <a:lnTo>
                    <a:pt x="390" y="10"/>
                  </a:lnTo>
                  <a:lnTo>
                    <a:pt x="386" y="5"/>
                  </a:lnTo>
                  <a:lnTo>
                    <a:pt x="381" y="1"/>
                  </a:lnTo>
                  <a:lnTo>
                    <a:pt x="375" y="0"/>
                  </a:lnTo>
                  <a:lnTo>
                    <a:pt x="357" y="1"/>
                  </a:lnTo>
                  <a:lnTo>
                    <a:pt x="337" y="3"/>
                  </a:lnTo>
                  <a:lnTo>
                    <a:pt x="318" y="5"/>
                  </a:lnTo>
                  <a:lnTo>
                    <a:pt x="300" y="9"/>
                  </a:lnTo>
                  <a:lnTo>
                    <a:pt x="282" y="12"/>
                  </a:lnTo>
                  <a:lnTo>
                    <a:pt x="263" y="17"/>
                  </a:lnTo>
                  <a:lnTo>
                    <a:pt x="246" y="23"/>
                  </a:lnTo>
                  <a:lnTo>
                    <a:pt x="229" y="31"/>
                  </a:lnTo>
                  <a:lnTo>
                    <a:pt x="212" y="38"/>
                  </a:lnTo>
                  <a:lnTo>
                    <a:pt x="197" y="46"/>
                  </a:lnTo>
                  <a:lnTo>
                    <a:pt x="181" y="56"/>
                  </a:lnTo>
                  <a:lnTo>
                    <a:pt x="165" y="66"/>
                  </a:lnTo>
                  <a:lnTo>
                    <a:pt x="150" y="75"/>
                  </a:lnTo>
                  <a:lnTo>
                    <a:pt x="137" y="88"/>
                  </a:lnTo>
                  <a:lnTo>
                    <a:pt x="123" y="99"/>
                  </a:lnTo>
                  <a:lnTo>
                    <a:pt x="110" y="112"/>
                  </a:lnTo>
                  <a:lnTo>
                    <a:pt x="97" y="124"/>
                  </a:lnTo>
                  <a:lnTo>
                    <a:pt x="86" y="139"/>
                  </a:lnTo>
                  <a:lnTo>
                    <a:pt x="74" y="152"/>
                  </a:lnTo>
                  <a:lnTo>
                    <a:pt x="64" y="167"/>
                  </a:lnTo>
                  <a:lnTo>
                    <a:pt x="55" y="182"/>
                  </a:lnTo>
                  <a:lnTo>
                    <a:pt x="45" y="198"/>
                  </a:lnTo>
                  <a:lnTo>
                    <a:pt x="36" y="214"/>
                  </a:lnTo>
                  <a:lnTo>
                    <a:pt x="29" y="231"/>
                  </a:lnTo>
                  <a:lnTo>
                    <a:pt x="23" y="248"/>
                  </a:lnTo>
                  <a:lnTo>
                    <a:pt x="17" y="265"/>
                  </a:lnTo>
                  <a:lnTo>
                    <a:pt x="12" y="283"/>
                  </a:lnTo>
                  <a:lnTo>
                    <a:pt x="7" y="301"/>
                  </a:lnTo>
                  <a:lnTo>
                    <a:pt x="4" y="320"/>
                  </a:lnTo>
                  <a:lnTo>
                    <a:pt x="1" y="339"/>
                  </a:lnTo>
                  <a:lnTo>
                    <a:pt x="0" y="357"/>
                  </a:lnTo>
                  <a:lnTo>
                    <a:pt x="0" y="377"/>
                  </a:lnTo>
                  <a:lnTo>
                    <a:pt x="0" y="396"/>
                  </a:lnTo>
                  <a:lnTo>
                    <a:pt x="1" y="415"/>
                  </a:lnTo>
                  <a:lnTo>
                    <a:pt x="4" y="434"/>
                  </a:lnTo>
                  <a:lnTo>
                    <a:pt x="7" y="452"/>
                  </a:lnTo>
                  <a:lnTo>
                    <a:pt x="12" y="470"/>
                  </a:lnTo>
                  <a:lnTo>
                    <a:pt x="17" y="488"/>
                  </a:lnTo>
                  <a:lnTo>
                    <a:pt x="23" y="505"/>
                  </a:lnTo>
                  <a:lnTo>
                    <a:pt x="29" y="523"/>
                  </a:lnTo>
                  <a:lnTo>
                    <a:pt x="36" y="539"/>
                  </a:lnTo>
                  <a:lnTo>
                    <a:pt x="45" y="556"/>
                  </a:lnTo>
                  <a:lnTo>
                    <a:pt x="55" y="572"/>
                  </a:lnTo>
                  <a:lnTo>
                    <a:pt x="64" y="587"/>
                  </a:lnTo>
                  <a:lnTo>
                    <a:pt x="74" y="601"/>
                  </a:lnTo>
                  <a:lnTo>
                    <a:pt x="86" y="616"/>
                  </a:lnTo>
                  <a:lnTo>
                    <a:pt x="97" y="629"/>
                  </a:lnTo>
                  <a:lnTo>
                    <a:pt x="110" y="642"/>
                  </a:lnTo>
                  <a:lnTo>
                    <a:pt x="123" y="655"/>
                  </a:lnTo>
                  <a:lnTo>
                    <a:pt x="137" y="667"/>
                  </a:lnTo>
                  <a:lnTo>
                    <a:pt x="150" y="678"/>
                  </a:lnTo>
                  <a:lnTo>
                    <a:pt x="165" y="689"/>
                  </a:lnTo>
                  <a:lnTo>
                    <a:pt x="181" y="698"/>
                  </a:lnTo>
                  <a:lnTo>
                    <a:pt x="197" y="707"/>
                  </a:lnTo>
                  <a:lnTo>
                    <a:pt x="212" y="715"/>
                  </a:lnTo>
                  <a:lnTo>
                    <a:pt x="229" y="723"/>
                  </a:lnTo>
                  <a:lnTo>
                    <a:pt x="246" y="730"/>
                  </a:lnTo>
                  <a:lnTo>
                    <a:pt x="263" y="736"/>
                  </a:lnTo>
                  <a:lnTo>
                    <a:pt x="282" y="741"/>
                  </a:lnTo>
                  <a:lnTo>
                    <a:pt x="300" y="744"/>
                  </a:lnTo>
                  <a:lnTo>
                    <a:pt x="318" y="748"/>
                  </a:lnTo>
                  <a:lnTo>
                    <a:pt x="337" y="751"/>
                  </a:lnTo>
                  <a:lnTo>
                    <a:pt x="357" y="752"/>
                  </a:lnTo>
                  <a:lnTo>
                    <a:pt x="375" y="753"/>
                  </a:lnTo>
                  <a:lnTo>
                    <a:pt x="395" y="752"/>
                  </a:lnTo>
                  <a:lnTo>
                    <a:pt x="414" y="751"/>
                  </a:lnTo>
                  <a:lnTo>
                    <a:pt x="433" y="748"/>
                  </a:lnTo>
                  <a:lnTo>
                    <a:pt x="452" y="744"/>
                  </a:lnTo>
                  <a:lnTo>
                    <a:pt x="470" y="741"/>
                  </a:lnTo>
                  <a:lnTo>
                    <a:pt x="487" y="736"/>
                  </a:lnTo>
                  <a:lnTo>
                    <a:pt x="505" y="730"/>
                  </a:lnTo>
                  <a:lnTo>
                    <a:pt x="522" y="723"/>
                  </a:lnTo>
                  <a:lnTo>
                    <a:pt x="539" y="715"/>
                  </a:lnTo>
                  <a:lnTo>
                    <a:pt x="555" y="707"/>
                  </a:lnTo>
                  <a:lnTo>
                    <a:pt x="571" y="698"/>
                  </a:lnTo>
                  <a:lnTo>
                    <a:pt x="585" y="689"/>
                  </a:lnTo>
                  <a:lnTo>
                    <a:pt x="601" y="678"/>
                  </a:lnTo>
                  <a:lnTo>
                    <a:pt x="614" y="667"/>
                  </a:lnTo>
                  <a:lnTo>
                    <a:pt x="629" y="655"/>
                  </a:lnTo>
                  <a:lnTo>
                    <a:pt x="641" y="642"/>
                  </a:lnTo>
                  <a:lnTo>
                    <a:pt x="654" y="629"/>
                  </a:lnTo>
                  <a:lnTo>
                    <a:pt x="665" y="616"/>
                  </a:lnTo>
                  <a:lnTo>
                    <a:pt x="677" y="601"/>
                  </a:lnTo>
                  <a:lnTo>
                    <a:pt x="687" y="587"/>
                  </a:lnTo>
                  <a:lnTo>
                    <a:pt x="697" y="572"/>
                  </a:lnTo>
                  <a:lnTo>
                    <a:pt x="707" y="556"/>
                  </a:lnTo>
                  <a:lnTo>
                    <a:pt x="715" y="539"/>
                  </a:lnTo>
                  <a:lnTo>
                    <a:pt x="722" y="523"/>
                  </a:lnTo>
                  <a:lnTo>
                    <a:pt x="728" y="505"/>
                  </a:lnTo>
                  <a:lnTo>
                    <a:pt x="734" y="488"/>
                  </a:lnTo>
                  <a:lnTo>
                    <a:pt x="739" y="470"/>
                  </a:lnTo>
                  <a:lnTo>
                    <a:pt x="744" y="452"/>
                  </a:lnTo>
                  <a:lnTo>
                    <a:pt x="748" y="434"/>
                  </a:lnTo>
                  <a:lnTo>
                    <a:pt x="750" y="415"/>
                  </a:lnTo>
                  <a:lnTo>
                    <a:pt x="751" y="396"/>
                  </a:lnTo>
                  <a:lnTo>
                    <a:pt x="751" y="377"/>
                  </a:lnTo>
                  <a:lnTo>
                    <a:pt x="751" y="358"/>
                  </a:lnTo>
                  <a:lnTo>
                    <a:pt x="750" y="340"/>
                  </a:lnTo>
                  <a:lnTo>
                    <a:pt x="748" y="322"/>
                  </a:lnTo>
                  <a:lnTo>
                    <a:pt x="744" y="304"/>
                  </a:lnTo>
                  <a:lnTo>
                    <a:pt x="741" y="286"/>
                  </a:lnTo>
                  <a:lnTo>
                    <a:pt x="736" y="267"/>
                  </a:lnTo>
                  <a:lnTo>
                    <a:pt x="730" y="250"/>
                  </a:lnTo>
                  <a:lnTo>
                    <a:pt x="724" y="233"/>
                  </a:lnTo>
                  <a:lnTo>
                    <a:pt x="716" y="216"/>
                  </a:lnTo>
                  <a:lnTo>
                    <a:pt x="708" y="201"/>
                  </a:lnTo>
                  <a:lnTo>
                    <a:pt x="698" y="185"/>
                  </a:lnTo>
                  <a:lnTo>
                    <a:pt x="688" y="169"/>
                  </a:lnTo>
                  <a:lnTo>
                    <a:pt x="679" y="154"/>
                  </a:lnTo>
                  <a:lnTo>
                    <a:pt x="666" y="140"/>
                  </a:lnTo>
                  <a:lnTo>
                    <a:pt x="654" y="125"/>
                  </a:lnTo>
                  <a:lnTo>
                    <a:pt x="641" y="1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 name="Freeform 1296">
              <a:extLst>
                <a:ext uri="{FF2B5EF4-FFF2-40B4-BE49-F238E27FC236}">
                  <a16:creationId xmlns:a16="http://schemas.microsoft.com/office/drawing/2014/main" id="{80EE4E03-C33C-4D14-9784-088CB17148E1}"/>
                </a:ext>
              </a:extLst>
            </p:cNvPr>
            <p:cNvSpPr>
              <a:spLocks noEditPoints="1"/>
            </p:cNvSpPr>
            <p:nvPr/>
          </p:nvSpPr>
          <p:spPr bwMode="auto">
            <a:xfrm>
              <a:off x="5600700" y="2500313"/>
              <a:ext cx="90488" cy="123825"/>
            </a:xfrm>
            <a:custGeom>
              <a:avLst/>
              <a:gdLst>
                <a:gd name="T0" fmla="*/ 45 w 286"/>
                <a:gd name="T1" fmla="*/ 31 h 391"/>
                <a:gd name="T2" fmla="*/ 75 w 286"/>
                <a:gd name="T3" fmla="*/ 35 h 391"/>
                <a:gd name="T4" fmla="*/ 105 w 286"/>
                <a:gd name="T5" fmla="*/ 42 h 391"/>
                <a:gd name="T6" fmla="*/ 134 w 286"/>
                <a:gd name="T7" fmla="*/ 51 h 391"/>
                <a:gd name="T8" fmla="*/ 162 w 286"/>
                <a:gd name="T9" fmla="*/ 62 h 391"/>
                <a:gd name="T10" fmla="*/ 188 w 286"/>
                <a:gd name="T11" fmla="*/ 76 h 391"/>
                <a:gd name="T12" fmla="*/ 214 w 286"/>
                <a:gd name="T13" fmla="*/ 92 h 391"/>
                <a:gd name="T14" fmla="*/ 237 w 286"/>
                <a:gd name="T15" fmla="*/ 110 h 391"/>
                <a:gd name="T16" fmla="*/ 205 w 286"/>
                <a:gd name="T17" fmla="*/ 164 h 391"/>
                <a:gd name="T18" fmla="*/ 167 w 286"/>
                <a:gd name="T19" fmla="*/ 133 h 391"/>
                <a:gd name="T20" fmla="*/ 124 w 286"/>
                <a:gd name="T21" fmla="*/ 112 h 391"/>
                <a:gd name="T22" fmla="*/ 78 w 286"/>
                <a:gd name="T23" fmla="*/ 97 h 391"/>
                <a:gd name="T24" fmla="*/ 29 w 286"/>
                <a:gd name="T25" fmla="*/ 91 h 391"/>
                <a:gd name="T26" fmla="*/ 152 w 286"/>
                <a:gd name="T27" fmla="*/ 238 h 391"/>
                <a:gd name="T28" fmla="*/ 100 w 286"/>
                <a:gd name="T29" fmla="*/ 292 h 391"/>
                <a:gd name="T30" fmla="*/ 78 w 286"/>
                <a:gd name="T31" fmla="*/ 313 h 391"/>
                <a:gd name="T32" fmla="*/ 65 w 286"/>
                <a:gd name="T33" fmla="*/ 294 h 391"/>
                <a:gd name="T34" fmla="*/ 61 w 286"/>
                <a:gd name="T35" fmla="*/ 269 h 391"/>
                <a:gd name="T36" fmla="*/ 65 w 286"/>
                <a:gd name="T37" fmla="*/ 246 h 391"/>
                <a:gd name="T38" fmla="*/ 78 w 286"/>
                <a:gd name="T39" fmla="*/ 227 h 391"/>
                <a:gd name="T40" fmla="*/ 97 w 286"/>
                <a:gd name="T41" fmla="*/ 215 h 391"/>
                <a:gd name="T42" fmla="*/ 120 w 286"/>
                <a:gd name="T43" fmla="*/ 210 h 391"/>
                <a:gd name="T44" fmla="*/ 133 w 286"/>
                <a:gd name="T45" fmla="*/ 211 h 391"/>
                <a:gd name="T46" fmla="*/ 143 w 286"/>
                <a:gd name="T47" fmla="*/ 215 h 391"/>
                <a:gd name="T48" fmla="*/ 163 w 286"/>
                <a:gd name="T49" fmla="*/ 228 h 391"/>
                <a:gd name="T50" fmla="*/ 9 w 286"/>
                <a:gd name="T51" fmla="*/ 391 h 391"/>
                <a:gd name="T52" fmla="*/ 15 w 286"/>
                <a:gd name="T53" fmla="*/ 391 h 391"/>
                <a:gd name="T54" fmla="*/ 26 w 286"/>
                <a:gd name="T55" fmla="*/ 386 h 391"/>
                <a:gd name="T56" fmla="*/ 218 w 286"/>
                <a:gd name="T57" fmla="*/ 195 h 391"/>
                <a:gd name="T58" fmla="*/ 218 w 286"/>
                <a:gd name="T59" fmla="*/ 193 h 391"/>
                <a:gd name="T60" fmla="*/ 283 w 286"/>
                <a:gd name="T61" fmla="*/ 129 h 391"/>
                <a:gd name="T62" fmla="*/ 286 w 286"/>
                <a:gd name="T63" fmla="*/ 123 h 391"/>
                <a:gd name="T64" fmla="*/ 284 w 286"/>
                <a:gd name="T65" fmla="*/ 114 h 391"/>
                <a:gd name="T66" fmla="*/ 267 w 286"/>
                <a:gd name="T67" fmla="*/ 96 h 391"/>
                <a:gd name="T68" fmla="*/ 239 w 286"/>
                <a:gd name="T69" fmla="*/ 73 h 391"/>
                <a:gd name="T70" fmla="*/ 208 w 286"/>
                <a:gd name="T71" fmla="*/ 52 h 391"/>
                <a:gd name="T72" fmla="*/ 176 w 286"/>
                <a:gd name="T73" fmla="*/ 35 h 391"/>
                <a:gd name="T74" fmla="*/ 142 w 286"/>
                <a:gd name="T75" fmla="*/ 21 h 391"/>
                <a:gd name="T76" fmla="*/ 107 w 286"/>
                <a:gd name="T77" fmla="*/ 11 h 391"/>
                <a:gd name="T78" fmla="*/ 71 w 286"/>
                <a:gd name="T79" fmla="*/ 4 h 391"/>
                <a:gd name="T80" fmla="*/ 34 w 286"/>
                <a:gd name="T81" fmla="*/ 0 h 391"/>
                <a:gd name="T82" fmla="*/ 9 w 286"/>
                <a:gd name="T83" fmla="*/ 1 h 391"/>
                <a:gd name="T84" fmla="*/ 1 w 286"/>
                <a:gd name="T85" fmla="*/ 8 h 391"/>
                <a:gd name="T86" fmla="*/ 0 w 286"/>
                <a:gd name="T87" fmla="*/ 104 h 391"/>
                <a:gd name="T88" fmla="*/ 0 w 286"/>
                <a:gd name="T89" fmla="*/ 380 h 391"/>
                <a:gd name="T90" fmla="*/ 5 w 286"/>
                <a:gd name="T91" fmla="*/ 387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86" h="391">
                  <a:moveTo>
                    <a:pt x="29" y="31"/>
                  </a:moveTo>
                  <a:lnTo>
                    <a:pt x="45" y="31"/>
                  </a:lnTo>
                  <a:lnTo>
                    <a:pt x="61" y="34"/>
                  </a:lnTo>
                  <a:lnTo>
                    <a:pt x="75" y="35"/>
                  </a:lnTo>
                  <a:lnTo>
                    <a:pt x="90" y="39"/>
                  </a:lnTo>
                  <a:lnTo>
                    <a:pt x="105" y="42"/>
                  </a:lnTo>
                  <a:lnTo>
                    <a:pt x="119" y="46"/>
                  </a:lnTo>
                  <a:lnTo>
                    <a:pt x="134" y="51"/>
                  </a:lnTo>
                  <a:lnTo>
                    <a:pt x="148" y="56"/>
                  </a:lnTo>
                  <a:lnTo>
                    <a:pt x="162" y="62"/>
                  </a:lnTo>
                  <a:lnTo>
                    <a:pt x="175" y="69"/>
                  </a:lnTo>
                  <a:lnTo>
                    <a:pt x="188" y="76"/>
                  </a:lnTo>
                  <a:lnTo>
                    <a:pt x="201" y="84"/>
                  </a:lnTo>
                  <a:lnTo>
                    <a:pt x="214" y="92"/>
                  </a:lnTo>
                  <a:lnTo>
                    <a:pt x="226" y="102"/>
                  </a:lnTo>
                  <a:lnTo>
                    <a:pt x="237" y="110"/>
                  </a:lnTo>
                  <a:lnTo>
                    <a:pt x="249" y="121"/>
                  </a:lnTo>
                  <a:lnTo>
                    <a:pt x="205" y="164"/>
                  </a:lnTo>
                  <a:lnTo>
                    <a:pt x="187" y="148"/>
                  </a:lnTo>
                  <a:lnTo>
                    <a:pt x="167" y="133"/>
                  </a:lnTo>
                  <a:lnTo>
                    <a:pt x="146" y="123"/>
                  </a:lnTo>
                  <a:lnTo>
                    <a:pt x="124" y="112"/>
                  </a:lnTo>
                  <a:lnTo>
                    <a:pt x="101" y="103"/>
                  </a:lnTo>
                  <a:lnTo>
                    <a:pt x="78" y="97"/>
                  </a:lnTo>
                  <a:lnTo>
                    <a:pt x="55" y="93"/>
                  </a:lnTo>
                  <a:lnTo>
                    <a:pt x="29" y="91"/>
                  </a:lnTo>
                  <a:lnTo>
                    <a:pt x="29" y="31"/>
                  </a:lnTo>
                  <a:close/>
                  <a:moveTo>
                    <a:pt x="152" y="238"/>
                  </a:moveTo>
                  <a:lnTo>
                    <a:pt x="142" y="249"/>
                  </a:lnTo>
                  <a:lnTo>
                    <a:pt x="100" y="292"/>
                  </a:lnTo>
                  <a:lnTo>
                    <a:pt x="89" y="303"/>
                  </a:lnTo>
                  <a:lnTo>
                    <a:pt x="78" y="313"/>
                  </a:lnTo>
                  <a:lnTo>
                    <a:pt x="71" y="303"/>
                  </a:lnTo>
                  <a:lnTo>
                    <a:pt x="65" y="294"/>
                  </a:lnTo>
                  <a:lnTo>
                    <a:pt x="61" y="282"/>
                  </a:lnTo>
                  <a:lnTo>
                    <a:pt x="61" y="269"/>
                  </a:lnTo>
                  <a:lnTo>
                    <a:pt x="62" y="258"/>
                  </a:lnTo>
                  <a:lnTo>
                    <a:pt x="65" y="246"/>
                  </a:lnTo>
                  <a:lnTo>
                    <a:pt x="71" y="237"/>
                  </a:lnTo>
                  <a:lnTo>
                    <a:pt x="78" y="227"/>
                  </a:lnTo>
                  <a:lnTo>
                    <a:pt x="86" y="220"/>
                  </a:lnTo>
                  <a:lnTo>
                    <a:pt x="97" y="215"/>
                  </a:lnTo>
                  <a:lnTo>
                    <a:pt x="108" y="211"/>
                  </a:lnTo>
                  <a:lnTo>
                    <a:pt x="120" y="210"/>
                  </a:lnTo>
                  <a:lnTo>
                    <a:pt x="126" y="210"/>
                  </a:lnTo>
                  <a:lnTo>
                    <a:pt x="133" y="211"/>
                  </a:lnTo>
                  <a:lnTo>
                    <a:pt x="139" y="212"/>
                  </a:lnTo>
                  <a:lnTo>
                    <a:pt x="143" y="215"/>
                  </a:lnTo>
                  <a:lnTo>
                    <a:pt x="154" y="221"/>
                  </a:lnTo>
                  <a:lnTo>
                    <a:pt x="163" y="228"/>
                  </a:lnTo>
                  <a:lnTo>
                    <a:pt x="152" y="238"/>
                  </a:lnTo>
                  <a:close/>
                  <a:moveTo>
                    <a:pt x="9" y="391"/>
                  </a:moveTo>
                  <a:lnTo>
                    <a:pt x="12" y="391"/>
                  </a:lnTo>
                  <a:lnTo>
                    <a:pt x="15" y="391"/>
                  </a:lnTo>
                  <a:lnTo>
                    <a:pt x="21" y="390"/>
                  </a:lnTo>
                  <a:lnTo>
                    <a:pt x="26" y="386"/>
                  </a:lnTo>
                  <a:lnTo>
                    <a:pt x="205" y="206"/>
                  </a:lnTo>
                  <a:lnTo>
                    <a:pt x="218" y="195"/>
                  </a:lnTo>
                  <a:lnTo>
                    <a:pt x="218" y="194"/>
                  </a:lnTo>
                  <a:lnTo>
                    <a:pt x="218" y="193"/>
                  </a:lnTo>
                  <a:lnTo>
                    <a:pt x="281" y="130"/>
                  </a:lnTo>
                  <a:lnTo>
                    <a:pt x="283" y="129"/>
                  </a:lnTo>
                  <a:lnTo>
                    <a:pt x="284" y="126"/>
                  </a:lnTo>
                  <a:lnTo>
                    <a:pt x="286" y="123"/>
                  </a:lnTo>
                  <a:lnTo>
                    <a:pt x="286" y="120"/>
                  </a:lnTo>
                  <a:lnTo>
                    <a:pt x="284" y="114"/>
                  </a:lnTo>
                  <a:lnTo>
                    <a:pt x="281" y="109"/>
                  </a:lnTo>
                  <a:lnTo>
                    <a:pt x="267" y="96"/>
                  </a:lnTo>
                  <a:lnTo>
                    <a:pt x="254" y="84"/>
                  </a:lnTo>
                  <a:lnTo>
                    <a:pt x="239" y="73"/>
                  </a:lnTo>
                  <a:lnTo>
                    <a:pt x="224" y="62"/>
                  </a:lnTo>
                  <a:lnTo>
                    <a:pt x="208" y="52"/>
                  </a:lnTo>
                  <a:lnTo>
                    <a:pt x="192" y="44"/>
                  </a:lnTo>
                  <a:lnTo>
                    <a:pt x="176" y="35"/>
                  </a:lnTo>
                  <a:lnTo>
                    <a:pt x="159" y="28"/>
                  </a:lnTo>
                  <a:lnTo>
                    <a:pt x="142" y="21"/>
                  </a:lnTo>
                  <a:lnTo>
                    <a:pt x="125" y="16"/>
                  </a:lnTo>
                  <a:lnTo>
                    <a:pt x="107" y="11"/>
                  </a:lnTo>
                  <a:lnTo>
                    <a:pt x="89" y="6"/>
                  </a:lnTo>
                  <a:lnTo>
                    <a:pt x="71" y="4"/>
                  </a:lnTo>
                  <a:lnTo>
                    <a:pt x="52" y="1"/>
                  </a:lnTo>
                  <a:lnTo>
                    <a:pt x="34" y="0"/>
                  </a:lnTo>
                  <a:lnTo>
                    <a:pt x="15" y="0"/>
                  </a:lnTo>
                  <a:lnTo>
                    <a:pt x="9" y="1"/>
                  </a:lnTo>
                  <a:lnTo>
                    <a:pt x="4" y="4"/>
                  </a:lnTo>
                  <a:lnTo>
                    <a:pt x="1" y="8"/>
                  </a:lnTo>
                  <a:lnTo>
                    <a:pt x="0" y="14"/>
                  </a:lnTo>
                  <a:lnTo>
                    <a:pt x="0" y="104"/>
                  </a:lnTo>
                  <a:lnTo>
                    <a:pt x="0" y="375"/>
                  </a:lnTo>
                  <a:lnTo>
                    <a:pt x="0" y="380"/>
                  </a:lnTo>
                  <a:lnTo>
                    <a:pt x="3" y="384"/>
                  </a:lnTo>
                  <a:lnTo>
                    <a:pt x="5" y="387"/>
                  </a:lnTo>
                  <a:lnTo>
                    <a:pt x="9" y="3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343308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10D87E5-B180-4677-A40C-E1C73A04B6A4}"/>
              </a:ext>
            </a:extLst>
          </p:cNvPr>
          <p:cNvSpPr/>
          <p:nvPr/>
        </p:nvSpPr>
        <p:spPr>
          <a:xfrm>
            <a:off x="0" y="4572000"/>
            <a:ext cx="12191999" cy="2286000"/>
          </a:xfrm>
          <a:prstGeom prst="rect">
            <a:avLst/>
          </a:prstGeom>
          <a:solidFill>
            <a:srgbClr val="EFAB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Image result for pizza png">
            <a:extLst>
              <a:ext uri="{FF2B5EF4-FFF2-40B4-BE49-F238E27FC236}">
                <a16:creationId xmlns:a16="http://schemas.microsoft.com/office/drawing/2014/main" id="{DBCF6D33-6BE1-4381-980F-9FF7A2AA63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6200000">
            <a:off x="4000839" y="-1561845"/>
            <a:ext cx="4190322" cy="7314014"/>
          </a:xfrm>
          <a:prstGeom prst="rect">
            <a:avLst/>
          </a:prstGeom>
          <a:noFill/>
          <a:effectLst>
            <a:outerShdw blurRad="50800" dist="38100" dir="10800000" algn="r"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D6AF4F0-0DEB-4EE6-B22B-A5E3B54F2DD6}"/>
              </a:ext>
            </a:extLst>
          </p:cNvPr>
          <p:cNvSpPr txBox="1"/>
          <p:nvPr/>
        </p:nvSpPr>
        <p:spPr>
          <a:xfrm>
            <a:off x="266701" y="5207169"/>
            <a:ext cx="11658600" cy="1015663"/>
          </a:xfrm>
          <a:prstGeom prst="rect">
            <a:avLst/>
          </a:prstGeom>
          <a:noFill/>
        </p:spPr>
        <p:txBody>
          <a:bodyPr wrap="square" lIns="0" tIns="0" rIns="0" bIns="0" rtlCol="0" anchor="ctr">
            <a:spAutoFit/>
          </a:bodyPr>
          <a:lstStyle/>
          <a:p>
            <a:pPr algn="ctr">
              <a:spcAft>
                <a:spcPts val="600"/>
              </a:spcAft>
            </a:pPr>
            <a:r>
              <a:rPr lang="en-US" sz="6600" b="1" dirty="0">
                <a:solidFill>
                  <a:schemeClr val="bg1"/>
                </a:solidFill>
                <a:latin typeface="+mj-lt"/>
              </a:rPr>
              <a:t>THANK YOU</a:t>
            </a:r>
          </a:p>
        </p:txBody>
      </p:sp>
    </p:spTree>
    <p:extLst>
      <p:ext uri="{BB962C8B-B14F-4D97-AF65-F5344CB8AC3E}">
        <p14:creationId xmlns:p14="http://schemas.microsoft.com/office/powerpoint/2010/main" val="42754157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A44533D5-D560-4FEA-9F98-F7501F27DD2F}"/>
              </a:ext>
            </a:extLst>
          </p:cNvPr>
          <p:cNvSpPr/>
          <p:nvPr/>
        </p:nvSpPr>
        <p:spPr>
          <a:xfrm>
            <a:off x="0" y="6721475"/>
            <a:ext cx="12192000" cy="136525"/>
          </a:xfrm>
          <a:prstGeom prst="rect">
            <a:avLst/>
          </a:prstGeom>
          <a:solidFill>
            <a:srgbClr val="2027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3B68F1FA-0DE5-47AC-917D-E7415DB1A9B6}"/>
              </a:ext>
            </a:extLst>
          </p:cNvPr>
          <p:cNvSpPr/>
          <p:nvPr/>
        </p:nvSpPr>
        <p:spPr>
          <a:xfrm>
            <a:off x="0" y="0"/>
            <a:ext cx="12191999" cy="3429000"/>
          </a:xfrm>
          <a:prstGeom prst="rect">
            <a:avLst/>
          </a:prstGeom>
          <a:solidFill>
            <a:srgbClr val="EFAB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F51AB828-717A-4B1C-9C50-6E35F35A2B4D}"/>
              </a:ext>
            </a:extLst>
          </p:cNvPr>
          <p:cNvSpPr>
            <a:spLocks noGrp="1"/>
          </p:cNvSpPr>
          <p:nvPr>
            <p:ph type="sldNum" sz="quarter" idx="12"/>
          </p:nvPr>
        </p:nvSpPr>
        <p:spPr/>
        <p:txBody>
          <a:bodyPr/>
          <a:lstStyle/>
          <a:p>
            <a:fld id="{AAC77FEA-5A40-4233-83E1-A9E4FBBBF428}" type="slidenum">
              <a:rPr lang="en-US" smtClean="0"/>
              <a:t>2</a:t>
            </a:fld>
            <a:endParaRPr lang="en-US"/>
          </a:p>
        </p:txBody>
      </p:sp>
      <p:pic>
        <p:nvPicPr>
          <p:cNvPr id="11" name="Picture 10">
            <a:extLst>
              <a:ext uri="{FF2B5EF4-FFF2-40B4-BE49-F238E27FC236}">
                <a16:creationId xmlns:a16="http://schemas.microsoft.com/office/drawing/2014/main" id="{C664511A-A9B1-4EEF-9F45-61C3E70F1AE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8751094"/>
          </a:xfrm>
          <a:prstGeom prst="rect">
            <a:avLst/>
          </a:prstGeom>
          <a:effectLst>
            <a:outerShdw blurRad="50800" dist="38100" dir="2700000" algn="tl" rotWithShape="0">
              <a:prstClr val="black">
                <a:alpha val="40000"/>
              </a:prstClr>
            </a:outerShdw>
          </a:effectLst>
        </p:spPr>
      </p:pic>
      <p:sp>
        <p:nvSpPr>
          <p:cNvPr id="14" name="TextBox 13">
            <a:extLst>
              <a:ext uri="{FF2B5EF4-FFF2-40B4-BE49-F238E27FC236}">
                <a16:creationId xmlns:a16="http://schemas.microsoft.com/office/drawing/2014/main" id="{D8310484-8280-47F2-82FF-DFE1275F5C94}"/>
              </a:ext>
            </a:extLst>
          </p:cNvPr>
          <p:cNvSpPr txBox="1"/>
          <p:nvPr/>
        </p:nvSpPr>
        <p:spPr>
          <a:xfrm>
            <a:off x="152898" y="1205625"/>
            <a:ext cx="7870962" cy="1538883"/>
          </a:xfrm>
          <a:prstGeom prst="rect">
            <a:avLst/>
          </a:prstGeom>
          <a:noFill/>
        </p:spPr>
        <p:txBody>
          <a:bodyPr wrap="square" lIns="0" tIns="0" rIns="0" bIns="0" rtlCol="0">
            <a:spAutoFit/>
          </a:bodyPr>
          <a:lstStyle/>
          <a:p>
            <a:pPr>
              <a:spcAft>
                <a:spcPts val="600"/>
              </a:spcAft>
            </a:pPr>
            <a:r>
              <a:rPr lang="en-US" sz="2000" dirty="0"/>
              <a:t>The objective of this project is to analyze key indicators of pizza sales data to gain insights into business performance. By calculating metrics such as total revenue, average order value, total pizzas sold, total orders, and average pizzas per order, we aim to understand the dynamics of our pizza sales and identify areas for improvement.</a:t>
            </a:r>
          </a:p>
        </p:txBody>
      </p:sp>
      <p:sp>
        <p:nvSpPr>
          <p:cNvPr id="15" name="TextBox 14">
            <a:extLst>
              <a:ext uri="{FF2B5EF4-FFF2-40B4-BE49-F238E27FC236}">
                <a16:creationId xmlns:a16="http://schemas.microsoft.com/office/drawing/2014/main" id="{08E06BC3-AA26-4EA7-B7D6-D0E79BC9304B}"/>
              </a:ext>
            </a:extLst>
          </p:cNvPr>
          <p:cNvSpPr txBox="1"/>
          <p:nvPr/>
        </p:nvSpPr>
        <p:spPr>
          <a:xfrm>
            <a:off x="480558" y="439950"/>
            <a:ext cx="7215642" cy="615553"/>
          </a:xfrm>
          <a:prstGeom prst="rect">
            <a:avLst/>
          </a:prstGeom>
          <a:noFill/>
        </p:spPr>
        <p:txBody>
          <a:bodyPr wrap="square" lIns="0" tIns="0" rIns="0" bIns="0" rtlCol="0">
            <a:spAutoFit/>
          </a:bodyPr>
          <a:lstStyle/>
          <a:p>
            <a:pPr>
              <a:spcAft>
                <a:spcPts val="600"/>
              </a:spcAft>
            </a:pPr>
            <a:r>
              <a:rPr lang="en-US" sz="4000" b="1" dirty="0">
                <a:solidFill>
                  <a:schemeClr val="bg1"/>
                </a:solidFill>
                <a:latin typeface="+mj-lt"/>
              </a:rPr>
              <a:t>OBJECTIVE</a:t>
            </a:r>
            <a:endParaRPr lang="en-US" sz="4000" dirty="0">
              <a:solidFill>
                <a:schemeClr val="bg1"/>
              </a:solidFill>
              <a:latin typeface="+mj-lt"/>
            </a:endParaRPr>
          </a:p>
        </p:txBody>
      </p:sp>
      <p:sp>
        <p:nvSpPr>
          <p:cNvPr id="5" name="Date Placeholder 4">
            <a:extLst>
              <a:ext uri="{FF2B5EF4-FFF2-40B4-BE49-F238E27FC236}">
                <a16:creationId xmlns:a16="http://schemas.microsoft.com/office/drawing/2014/main" id="{DBAE9E29-B027-47C4-9D1B-264D99E7B412}"/>
              </a:ext>
            </a:extLst>
          </p:cNvPr>
          <p:cNvSpPr>
            <a:spLocks noGrp="1"/>
          </p:cNvSpPr>
          <p:nvPr>
            <p:ph type="dt" sz="half" idx="10"/>
          </p:nvPr>
        </p:nvSpPr>
        <p:spPr/>
        <p:txBody>
          <a:bodyPr/>
          <a:lstStyle/>
          <a:p>
            <a:fld id="{CD3479A1-1234-4423-A7E2-B90F6F223B0A}" type="datetime1">
              <a:rPr lang="en-US" smtClean="0"/>
              <a:t>3/22/2024</a:t>
            </a:fld>
            <a:endParaRPr lang="en-US"/>
          </a:p>
        </p:txBody>
      </p:sp>
    </p:spTree>
    <p:extLst>
      <p:ext uri="{BB962C8B-B14F-4D97-AF65-F5344CB8AC3E}">
        <p14:creationId xmlns:p14="http://schemas.microsoft.com/office/powerpoint/2010/main" val="17066044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Single Corner Rounded 13">
            <a:extLst>
              <a:ext uri="{FF2B5EF4-FFF2-40B4-BE49-F238E27FC236}">
                <a16:creationId xmlns:a16="http://schemas.microsoft.com/office/drawing/2014/main" id="{DB3144EA-2B68-4869-AFD5-F238630CD6F1}"/>
              </a:ext>
            </a:extLst>
          </p:cNvPr>
          <p:cNvSpPr/>
          <p:nvPr/>
        </p:nvSpPr>
        <p:spPr>
          <a:xfrm>
            <a:off x="4888590" y="3789682"/>
            <a:ext cx="2283768" cy="1237343"/>
          </a:xfrm>
          <a:prstGeom prst="round1Rect">
            <a:avLst>
              <a:gd name="adj" fmla="val 50000"/>
            </a:avLst>
          </a:prstGeom>
          <a:solidFill>
            <a:srgbClr val="2027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4400" b="1" dirty="0">
                <a:latin typeface="+mj-lt"/>
              </a:rPr>
              <a:t>75%</a:t>
            </a:r>
          </a:p>
        </p:txBody>
      </p:sp>
      <p:sp>
        <p:nvSpPr>
          <p:cNvPr id="13" name="Rectangle: Single Corner Rounded 12">
            <a:extLst>
              <a:ext uri="{FF2B5EF4-FFF2-40B4-BE49-F238E27FC236}">
                <a16:creationId xmlns:a16="http://schemas.microsoft.com/office/drawing/2014/main" id="{C3196552-0B1F-44C7-A227-79731924C1AD}"/>
              </a:ext>
            </a:extLst>
          </p:cNvPr>
          <p:cNvSpPr/>
          <p:nvPr/>
        </p:nvSpPr>
        <p:spPr>
          <a:xfrm>
            <a:off x="4888590" y="2191657"/>
            <a:ext cx="2283768" cy="1237343"/>
          </a:xfrm>
          <a:prstGeom prst="round1Rect">
            <a:avLst>
              <a:gd name="adj" fmla="val 50000"/>
            </a:avLst>
          </a:prstGeom>
          <a:solidFill>
            <a:srgbClr val="EFAB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4400" b="1" dirty="0">
                <a:latin typeface="+mj-lt"/>
              </a:rPr>
              <a:t>25%</a:t>
            </a:r>
          </a:p>
        </p:txBody>
      </p:sp>
      <p:sp>
        <p:nvSpPr>
          <p:cNvPr id="8" name="Date Placeholder 7">
            <a:extLst>
              <a:ext uri="{FF2B5EF4-FFF2-40B4-BE49-F238E27FC236}">
                <a16:creationId xmlns:a16="http://schemas.microsoft.com/office/drawing/2014/main" id="{9B9E8DBD-7460-491E-8F56-9FDF58FA3D30}"/>
              </a:ext>
            </a:extLst>
          </p:cNvPr>
          <p:cNvSpPr>
            <a:spLocks noGrp="1"/>
          </p:cNvSpPr>
          <p:nvPr>
            <p:ph type="dt" sz="half" idx="10"/>
          </p:nvPr>
        </p:nvSpPr>
        <p:spPr/>
        <p:txBody>
          <a:bodyPr/>
          <a:lstStyle/>
          <a:p>
            <a:fld id="{FB90399E-F240-455F-81E0-227F2090C0ED}" type="datetime1">
              <a:rPr lang="en-US" smtClean="0"/>
              <a:t>3/22/2024</a:t>
            </a:fld>
            <a:endParaRPr lang="en-US"/>
          </a:p>
        </p:txBody>
      </p:sp>
      <p:sp>
        <p:nvSpPr>
          <p:cNvPr id="9" name="Slide Number Placeholder 8">
            <a:extLst>
              <a:ext uri="{FF2B5EF4-FFF2-40B4-BE49-F238E27FC236}">
                <a16:creationId xmlns:a16="http://schemas.microsoft.com/office/drawing/2014/main" id="{BD566FE9-49B8-49EE-A2CE-8E6046DAAF8C}"/>
              </a:ext>
            </a:extLst>
          </p:cNvPr>
          <p:cNvSpPr>
            <a:spLocks noGrp="1"/>
          </p:cNvSpPr>
          <p:nvPr>
            <p:ph type="sldNum" sz="quarter" idx="12"/>
          </p:nvPr>
        </p:nvSpPr>
        <p:spPr/>
        <p:txBody>
          <a:bodyPr/>
          <a:lstStyle/>
          <a:p>
            <a:fld id="{AAC77FEA-5A40-4233-83E1-A9E4FBBBF428}" type="slidenum">
              <a:rPr lang="en-US" smtClean="0"/>
              <a:t>3</a:t>
            </a:fld>
            <a:endParaRPr lang="en-US"/>
          </a:p>
        </p:txBody>
      </p:sp>
      <p:sp>
        <p:nvSpPr>
          <p:cNvPr id="10" name="Rectangle 9">
            <a:extLst>
              <a:ext uri="{FF2B5EF4-FFF2-40B4-BE49-F238E27FC236}">
                <a16:creationId xmlns:a16="http://schemas.microsoft.com/office/drawing/2014/main" id="{1AC2D175-E9D0-4A19-859E-7A41E1B59623}"/>
              </a:ext>
            </a:extLst>
          </p:cNvPr>
          <p:cNvSpPr/>
          <p:nvPr/>
        </p:nvSpPr>
        <p:spPr>
          <a:xfrm>
            <a:off x="0" y="6721475"/>
            <a:ext cx="12192000" cy="136525"/>
          </a:xfrm>
          <a:prstGeom prst="rect">
            <a:avLst/>
          </a:prstGeom>
          <a:solidFill>
            <a:srgbClr val="2027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9B5A487B-1E3D-47E2-834C-1A39CCF33B2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266700" y="501650"/>
            <a:ext cx="5519900" cy="5854700"/>
          </a:xfrm>
          <a:prstGeom prst="rect">
            <a:avLst/>
          </a:prstGeom>
          <a:effectLst>
            <a:outerShdw blurRad="50800" dist="38100" algn="l" rotWithShape="0">
              <a:prstClr val="black">
                <a:alpha val="40000"/>
              </a:prstClr>
            </a:outerShdw>
          </a:effectLst>
        </p:spPr>
      </p:pic>
      <p:sp>
        <p:nvSpPr>
          <p:cNvPr id="7" name="TextBox 6">
            <a:extLst>
              <a:ext uri="{FF2B5EF4-FFF2-40B4-BE49-F238E27FC236}">
                <a16:creationId xmlns:a16="http://schemas.microsoft.com/office/drawing/2014/main" id="{59FC88A8-C7D2-4632-9E57-F99477A06F2D}"/>
              </a:ext>
            </a:extLst>
          </p:cNvPr>
          <p:cNvSpPr txBox="1"/>
          <p:nvPr/>
        </p:nvSpPr>
        <p:spPr>
          <a:xfrm>
            <a:off x="6025729" y="1276977"/>
            <a:ext cx="5829300" cy="553998"/>
          </a:xfrm>
          <a:prstGeom prst="rect">
            <a:avLst/>
          </a:prstGeom>
          <a:noFill/>
        </p:spPr>
        <p:txBody>
          <a:bodyPr wrap="square" lIns="0" tIns="0" rIns="0" bIns="0" rtlCol="0">
            <a:spAutoFit/>
          </a:bodyPr>
          <a:lstStyle/>
          <a:p>
            <a:pPr>
              <a:spcAft>
                <a:spcPts val="600"/>
              </a:spcAft>
            </a:pPr>
            <a:r>
              <a:rPr lang="en-US" sz="3600" b="1" dirty="0">
                <a:solidFill>
                  <a:srgbClr val="20272D"/>
                </a:solidFill>
                <a:latin typeface="+mj-lt"/>
              </a:rPr>
              <a:t>PIZZA  </a:t>
            </a:r>
            <a:endParaRPr lang="en-US" sz="3600" dirty="0">
              <a:solidFill>
                <a:srgbClr val="20272D"/>
              </a:solidFill>
              <a:latin typeface="+mj-lt"/>
            </a:endParaRPr>
          </a:p>
        </p:txBody>
      </p:sp>
      <p:sp>
        <p:nvSpPr>
          <p:cNvPr id="15" name="Partial Circle 14">
            <a:extLst>
              <a:ext uri="{FF2B5EF4-FFF2-40B4-BE49-F238E27FC236}">
                <a16:creationId xmlns:a16="http://schemas.microsoft.com/office/drawing/2014/main" id="{14465F6A-89A7-4C2E-B82F-8D81ECE720D3}"/>
              </a:ext>
            </a:extLst>
          </p:cNvPr>
          <p:cNvSpPr/>
          <p:nvPr/>
        </p:nvSpPr>
        <p:spPr>
          <a:xfrm>
            <a:off x="496626" y="1120822"/>
            <a:ext cx="4753428" cy="4753428"/>
          </a:xfrm>
          <a:prstGeom prst="pie">
            <a:avLst>
              <a:gd name="adj1" fmla="val 461903"/>
              <a:gd name="adj2" fmla="val 16759577"/>
            </a:avLst>
          </a:prstGeom>
          <a:solidFill>
            <a:srgbClr val="20272D">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Partial Circle 15">
            <a:extLst>
              <a:ext uri="{FF2B5EF4-FFF2-40B4-BE49-F238E27FC236}">
                <a16:creationId xmlns:a16="http://schemas.microsoft.com/office/drawing/2014/main" id="{EFC550BC-056A-4729-BCA8-6B4B86A1E1E1}"/>
              </a:ext>
            </a:extLst>
          </p:cNvPr>
          <p:cNvSpPr/>
          <p:nvPr/>
        </p:nvSpPr>
        <p:spPr>
          <a:xfrm>
            <a:off x="336972" y="809593"/>
            <a:ext cx="5238814" cy="5238814"/>
          </a:xfrm>
          <a:prstGeom prst="pie">
            <a:avLst>
              <a:gd name="adj1" fmla="val 17708667"/>
              <a:gd name="adj2" fmla="val 20375889"/>
            </a:avLst>
          </a:prstGeom>
          <a:solidFill>
            <a:srgbClr val="EFAB04">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TextBox 17">
            <a:extLst>
              <a:ext uri="{FF2B5EF4-FFF2-40B4-BE49-F238E27FC236}">
                <a16:creationId xmlns:a16="http://schemas.microsoft.com/office/drawing/2014/main" id="{3761652D-FBC5-46A9-829E-05AC121F6E1C}"/>
              </a:ext>
            </a:extLst>
          </p:cNvPr>
          <p:cNvSpPr txBox="1"/>
          <p:nvPr/>
        </p:nvSpPr>
        <p:spPr>
          <a:xfrm>
            <a:off x="7387768" y="2524900"/>
            <a:ext cx="4508499" cy="2154436"/>
          </a:xfrm>
          <a:prstGeom prst="rect">
            <a:avLst/>
          </a:prstGeom>
          <a:noFill/>
        </p:spPr>
        <p:txBody>
          <a:bodyPr wrap="square" lIns="0" tIns="0" rIns="0" bIns="0" rtlCol="0" anchor="ctr">
            <a:spAutoFit/>
          </a:bodyPr>
          <a:lstStyle/>
          <a:p>
            <a:pPr>
              <a:spcAft>
                <a:spcPts val="600"/>
              </a:spcAft>
            </a:pPr>
            <a:r>
              <a:rPr lang="en-US" sz="2000" dirty="0"/>
              <a:t>"We aim to conduct an in-depth analysis of our pizza sales data to glean valuable insights into the performance of our business. Our primary objective is to identify key indicators that provide a comprehensive understanding of our sales dynamics and overall business health.</a:t>
            </a:r>
          </a:p>
        </p:txBody>
      </p:sp>
    </p:spTree>
    <p:extLst>
      <p:ext uri="{BB962C8B-B14F-4D97-AF65-F5344CB8AC3E}">
        <p14:creationId xmlns:p14="http://schemas.microsoft.com/office/powerpoint/2010/main" val="42316246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BF1C4C3-9503-425A-9846-1C062F162485}"/>
              </a:ext>
            </a:extLst>
          </p:cNvPr>
          <p:cNvSpPr/>
          <p:nvPr/>
        </p:nvSpPr>
        <p:spPr>
          <a:xfrm>
            <a:off x="0" y="14680"/>
            <a:ext cx="12191999" cy="6858560"/>
          </a:xfrm>
          <a:prstGeom prst="rect">
            <a:avLst/>
          </a:prstGeom>
          <a:solidFill>
            <a:srgbClr val="EFAB04">
              <a:alpha val="8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Date Placeholder 7">
            <a:extLst>
              <a:ext uri="{FF2B5EF4-FFF2-40B4-BE49-F238E27FC236}">
                <a16:creationId xmlns:a16="http://schemas.microsoft.com/office/drawing/2014/main" id="{9B9E8DBD-7460-491E-8F56-9FDF58FA3D30}"/>
              </a:ext>
            </a:extLst>
          </p:cNvPr>
          <p:cNvSpPr>
            <a:spLocks noGrp="1"/>
          </p:cNvSpPr>
          <p:nvPr>
            <p:ph type="dt" sz="half" idx="10"/>
          </p:nvPr>
        </p:nvSpPr>
        <p:spPr/>
        <p:txBody>
          <a:bodyPr/>
          <a:lstStyle/>
          <a:p>
            <a:fld id="{FB90399E-F240-455F-81E0-227F2090C0ED}" type="datetime1">
              <a:rPr lang="en-US" smtClean="0">
                <a:solidFill>
                  <a:schemeClr val="bg1"/>
                </a:solidFill>
              </a:rPr>
              <a:t>3/22/2024</a:t>
            </a:fld>
            <a:endParaRPr lang="en-US" dirty="0">
              <a:solidFill>
                <a:schemeClr val="bg1"/>
              </a:solidFill>
            </a:endParaRPr>
          </a:p>
        </p:txBody>
      </p:sp>
      <p:sp>
        <p:nvSpPr>
          <p:cNvPr id="9" name="Slide Number Placeholder 8">
            <a:extLst>
              <a:ext uri="{FF2B5EF4-FFF2-40B4-BE49-F238E27FC236}">
                <a16:creationId xmlns:a16="http://schemas.microsoft.com/office/drawing/2014/main" id="{BD566FE9-49B8-49EE-A2CE-8E6046DAAF8C}"/>
              </a:ext>
            </a:extLst>
          </p:cNvPr>
          <p:cNvSpPr>
            <a:spLocks noGrp="1"/>
          </p:cNvSpPr>
          <p:nvPr>
            <p:ph type="sldNum" sz="quarter" idx="12"/>
          </p:nvPr>
        </p:nvSpPr>
        <p:spPr/>
        <p:txBody>
          <a:bodyPr/>
          <a:lstStyle/>
          <a:p>
            <a:fld id="{AAC77FEA-5A40-4233-83E1-A9E4FBBBF428}" type="slidenum">
              <a:rPr lang="en-US" smtClean="0">
                <a:solidFill>
                  <a:schemeClr val="bg1"/>
                </a:solidFill>
              </a:rPr>
              <a:t>4</a:t>
            </a:fld>
            <a:endParaRPr lang="en-US">
              <a:solidFill>
                <a:schemeClr val="bg1"/>
              </a:solidFill>
            </a:endParaRPr>
          </a:p>
        </p:txBody>
      </p:sp>
      <p:sp>
        <p:nvSpPr>
          <p:cNvPr id="10" name="Rectangle 9">
            <a:extLst>
              <a:ext uri="{FF2B5EF4-FFF2-40B4-BE49-F238E27FC236}">
                <a16:creationId xmlns:a16="http://schemas.microsoft.com/office/drawing/2014/main" id="{1AC2D175-E9D0-4A19-859E-7A41E1B59623}"/>
              </a:ext>
            </a:extLst>
          </p:cNvPr>
          <p:cNvSpPr/>
          <p:nvPr/>
        </p:nvSpPr>
        <p:spPr>
          <a:xfrm>
            <a:off x="0" y="6721475"/>
            <a:ext cx="12192000" cy="136525"/>
          </a:xfrm>
          <a:prstGeom prst="rect">
            <a:avLst/>
          </a:prstGeom>
          <a:solidFill>
            <a:srgbClr val="2027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57C4147C-4A40-4C17-BEE1-8E9E613F67B7}"/>
              </a:ext>
            </a:extLst>
          </p:cNvPr>
          <p:cNvSpPr/>
          <p:nvPr/>
        </p:nvSpPr>
        <p:spPr>
          <a:xfrm>
            <a:off x="266700" y="254000"/>
            <a:ext cx="11658600" cy="6052804"/>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CFA2F1F7-C868-44B7-B470-26DD62B73AC1}"/>
              </a:ext>
            </a:extLst>
          </p:cNvPr>
          <p:cNvSpPr txBox="1"/>
          <p:nvPr/>
        </p:nvSpPr>
        <p:spPr>
          <a:xfrm>
            <a:off x="514351" y="2911071"/>
            <a:ext cx="4312227" cy="738664"/>
          </a:xfrm>
          <a:prstGeom prst="rect">
            <a:avLst/>
          </a:prstGeom>
          <a:noFill/>
        </p:spPr>
        <p:txBody>
          <a:bodyPr wrap="square" lIns="0" tIns="0" rIns="0" bIns="0" rtlCol="0" anchor="ctr">
            <a:spAutoFit/>
          </a:bodyPr>
          <a:lstStyle/>
          <a:p>
            <a:pPr algn="r">
              <a:spcAft>
                <a:spcPts val="600"/>
              </a:spcAft>
            </a:pPr>
            <a:r>
              <a:rPr lang="en-US" sz="4800" b="1" dirty="0">
                <a:solidFill>
                  <a:schemeClr val="bg1"/>
                </a:solidFill>
                <a:latin typeface="+mj-lt"/>
              </a:rPr>
              <a:t>DESCRIPTION</a:t>
            </a:r>
          </a:p>
        </p:txBody>
      </p:sp>
      <p:sp>
        <p:nvSpPr>
          <p:cNvPr id="29" name="TextBox 28">
            <a:extLst>
              <a:ext uri="{FF2B5EF4-FFF2-40B4-BE49-F238E27FC236}">
                <a16:creationId xmlns:a16="http://schemas.microsoft.com/office/drawing/2014/main" id="{6EC55134-B926-4FD2-AB8F-1AEC6B01B56C}"/>
              </a:ext>
            </a:extLst>
          </p:cNvPr>
          <p:cNvSpPr txBox="1"/>
          <p:nvPr/>
        </p:nvSpPr>
        <p:spPr>
          <a:xfrm>
            <a:off x="6244300" y="628433"/>
            <a:ext cx="5410199" cy="1107996"/>
          </a:xfrm>
          <a:prstGeom prst="rect">
            <a:avLst/>
          </a:prstGeom>
          <a:noFill/>
        </p:spPr>
        <p:txBody>
          <a:bodyPr wrap="square" lIns="0" tIns="0" rIns="0" bIns="0" rtlCol="0">
            <a:spAutoFit/>
          </a:bodyPr>
          <a:lstStyle/>
          <a:p>
            <a:pPr>
              <a:spcAft>
                <a:spcPts val="600"/>
              </a:spcAft>
            </a:pPr>
            <a:r>
              <a:rPr lang="en-US" b="1" i="0" dirty="0">
                <a:effectLst/>
                <a:latin typeface="Söhne"/>
              </a:rPr>
              <a:t>Data Analysis</a:t>
            </a:r>
            <a:r>
              <a:rPr lang="en-US" b="0" i="0" dirty="0">
                <a:effectLst/>
                <a:latin typeface="Söhne"/>
              </a:rPr>
              <a:t>: The project involves analyzing sales data from a pizza business, focusing on key metrics such as total revenue, average order value, total pizzas sold, and total orders.</a:t>
            </a:r>
            <a:endParaRPr lang="en-US" dirty="0"/>
          </a:p>
        </p:txBody>
      </p:sp>
      <p:sp>
        <p:nvSpPr>
          <p:cNvPr id="30" name="TextBox 29">
            <a:extLst>
              <a:ext uri="{FF2B5EF4-FFF2-40B4-BE49-F238E27FC236}">
                <a16:creationId xmlns:a16="http://schemas.microsoft.com/office/drawing/2014/main" id="{7999BD26-743B-4AD3-A5E7-B32FE5697672}"/>
              </a:ext>
            </a:extLst>
          </p:cNvPr>
          <p:cNvSpPr txBox="1"/>
          <p:nvPr/>
        </p:nvSpPr>
        <p:spPr>
          <a:xfrm>
            <a:off x="6191252" y="1838666"/>
            <a:ext cx="5410199" cy="1538883"/>
          </a:xfrm>
          <a:prstGeom prst="rect">
            <a:avLst/>
          </a:prstGeom>
          <a:noFill/>
        </p:spPr>
        <p:txBody>
          <a:bodyPr wrap="square" lIns="0" tIns="0" rIns="0" bIns="0" rtlCol="0">
            <a:spAutoFit/>
          </a:bodyPr>
          <a:lstStyle/>
          <a:p>
            <a:pPr>
              <a:spcAft>
                <a:spcPts val="600"/>
              </a:spcAft>
            </a:pPr>
            <a:r>
              <a:rPr lang="en-US" sz="2000" b="1" i="0" dirty="0">
                <a:effectLst/>
                <a:latin typeface="Söhne"/>
              </a:rPr>
              <a:t>Visualization of Trends</a:t>
            </a:r>
            <a:r>
              <a:rPr lang="en-US" sz="2000" b="0" i="0" dirty="0">
                <a:effectLst/>
                <a:latin typeface="Söhne"/>
              </a:rPr>
              <a:t>: Through charts and graphs, the project aims to visualize sales trends, including daily and hourly trends for total orders, percentage of sales by pizza category and size, and total pizzas sold by category.</a:t>
            </a:r>
            <a:endParaRPr lang="en-US" sz="2000" dirty="0"/>
          </a:p>
        </p:txBody>
      </p:sp>
      <p:sp>
        <p:nvSpPr>
          <p:cNvPr id="31" name="TextBox 30">
            <a:extLst>
              <a:ext uri="{FF2B5EF4-FFF2-40B4-BE49-F238E27FC236}">
                <a16:creationId xmlns:a16="http://schemas.microsoft.com/office/drawing/2014/main" id="{96AD03F7-A5EF-4127-9935-54AA3C82ED9B}"/>
              </a:ext>
            </a:extLst>
          </p:cNvPr>
          <p:cNvSpPr txBox="1"/>
          <p:nvPr/>
        </p:nvSpPr>
        <p:spPr>
          <a:xfrm>
            <a:off x="6191251" y="3493469"/>
            <a:ext cx="5410199" cy="1231106"/>
          </a:xfrm>
          <a:prstGeom prst="rect">
            <a:avLst/>
          </a:prstGeom>
          <a:noFill/>
        </p:spPr>
        <p:txBody>
          <a:bodyPr wrap="square" lIns="0" tIns="0" rIns="0" bIns="0" rtlCol="0">
            <a:spAutoFit/>
          </a:bodyPr>
          <a:lstStyle/>
          <a:p>
            <a:pPr>
              <a:spcAft>
                <a:spcPts val="600"/>
              </a:spcAft>
            </a:pPr>
            <a:r>
              <a:rPr lang="en-US" sz="2000" b="1" i="0" dirty="0">
                <a:effectLst/>
                <a:latin typeface="Söhne"/>
              </a:rPr>
              <a:t>Identification of Top Sellers</a:t>
            </a:r>
            <a:r>
              <a:rPr lang="en-US" sz="2000" b="0" i="0" dirty="0">
                <a:effectLst/>
                <a:latin typeface="Söhne"/>
              </a:rPr>
              <a:t>: The project identifies the top 5 best and worst-selling pizzas based on total pizzas sold, providing insights into customer preferences and popular menu items.</a:t>
            </a:r>
            <a:endParaRPr lang="en-US" sz="2000" dirty="0"/>
          </a:p>
        </p:txBody>
      </p:sp>
      <p:sp>
        <p:nvSpPr>
          <p:cNvPr id="32" name="TextBox 31">
            <a:extLst>
              <a:ext uri="{FF2B5EF4-FFF2-40B4-BE49-F238E27FC236}">
                <a16:creationId xmlns:a16="http://schemas.microsoft.com/office/drawing/2014/main" id="{B5C79617-F437-4EFD-83EC-E3F0EAE1F4CC}"/>
              </a:ext>
            </a:extLst>
          </p:cNvPr>
          <p:cNvSpPr txBox="1"/>
          <p:nvPr/>
        </p:nvSpPr>
        <p:spPr>
          <a:xfrm>
            <a:off x="6191251" y="4797225"/>
            <a:ext cx="5350626" cy="1538883"/>
          </a:xfrm>
          <a:prstGeom prst="rect">
            <a:avLst/>
          </a:prstGeom>
          <a:noFill/>
        </p:spPr>
        <p:txBody>
          <a:bodyPr wrap="square" lIns="0" tIns="0" rIns="0" bIns="0" rtlCol="0">
            <a:spAutoFit/>
          </a:bodyPr>
          <a:lstStyle/>
          <a:p>
            <a:pPr>
              <a:spcAft>
                <a:spcPts val="600"/>
              </a:spcAft>
            </a:pPr>
            <a:r>
              <a:rPr lang="en-US" sz="2000" b="1" i="0" dirty="0">
                <a:effectLst/>
                <a:latin typeface="Söhne"/>
              </a:rPr>
              <a:t>Actionable Recommendations</a:t>
            </a:r>
            <a:r>
              <a:rPr lang="en-US" sz="2000" b="0" i="0" dirty="0">
                <a:effectLst/>
                <a:latin typeface="Söhne"/>
              </a:rPr>
              <a:t>: By analyzing metrics and insights, the project aims to provide actionable recommendations for optimizing business operations and enhancing customer satisfaction.</a:t>
            </a:r>
            <a:endParaRPr lang="en-US" sz="2000" dirty="0"/>
          </a:p>
        </p:txBody>
      </p:sp>
      <p:grpSp>
        <p:nvGrpSpPr>
          <p:cNvPr id="34" name="Group 33">
            <a:extLst>
              <a:ext uri="{FF2B5EF4-FFF2-40B4-BE49-F238E27FC236}">
                <a16:creationId xmlns:a16="http://schemas.microsoft.com/office/drawing/2014/main" id="{D7DCB715-F4D1-480A-9DCF-0D62EF3BD289}"/>
              </a:ext>
            </a:extLst>
          </p:cNvPr>
          <p:cNvGrpSpPr/>
          <p:nvPr/>
        </p:nvGrpSpPr>
        <p:grpSpPr>
          <a:xfrm>
            <a:off x="5614904" y="934411"/>
            <a:ext cx="385846" cy="463014"/>
            <a:chOff x="5467350" y="2500313"/>
            <a:chExt cx="238125" cy="285750"/>
          </a:xfrm>
          <a:solidFill>
            <a:schemeClr val="bg1"/>
          </a:solidFill>
        </p:grpSpPr>
        <p:sp>
          <p:nvSpPr>
            <p:cNvPr id="35" name="Freeform 1295">
              <a:extLst>
                <a:ext uri="{FF2B5EF4-FFF2-40B4-BE49-F238E27FC236}">
                  <a16:creationId xmlns:a16="http://schemas.microsoft.com/office/drawing/2014/main" id="{A2B287C6-B263-4697-B19D-18758FD9CD16}"/>
                </a:ext>
              </a:extLst>
            </p:cNvPr>
            <p:cNvSpPr>
              <a:spLocks noEditPoints="1"/>
            </p:cNvSpPr>
            <p:nvPr/>
          </p:nvSpPr>
          <p:spPr bwMode="auto">
            <a:xfrm>
              <a:off x="5467350" y="2547938"/>
              <a:ext cx="238125" cy="238125"/>
            </a:xfrm>
            <a:custGeom>
              <a:avLst/>
              <a:gdLst>
                <a:gd name="T0" fmla="*/ 257 w 751"/>
                <a:gd name="T1" fmla="*/ 702 h 753"/>
                <a:gd name="T2" fmla="*/ 143 w 751"/>
                <a:gd name="T3" fmla="*/ 633 h 753"/>
                <a:gd name="T4" fmla="*/ 64 w 751"/>
                <a:gd name="T5" fmla="*/ 527 h 753"/>
                <a:gd name="T6" fmla="*/ 30 w 751"/>
                <a:gd name="T7" fmla="*/ 395 h 753"/>
                <a:gd name="T8" fmla="*/ 50 w 751"/>
                <a:gd name="T9" fmla="*/ 261 h 753"/>
                <a:gd name="T10" fmla="*/ 115 w 751"/>
                <a:gd name="T11" fmla="*/ 150 h 753"/>
                <a:gd name="T12" fmla="*/ 217 w 751"/>
                <a:gd name="T13" fmla="*/ 71 h 753"/>
                <a:gd name="T14" fmla="*/ 344 w 751"/>
                <a:gd name="T15" fmla="*/ 33 h 753"/>
                <a:gd name="T16" fmla="*/ 279 w 751"/>
                <a:gd name="T17" fmla="*/ 108 h 753"/>
                <a:gd name="T18" fmla="*/ 188 w 751"/>
                <a:gd name="T19" fmla="*/ 162 h 753"/>
                <a:gd name="T20" fmla="*/ 123 w 751"/>
                <a:gd name="T21" fmla="*/ 245 h 753"/>
                <a:gd name="T22" fmla="*/ 91 w 751"/>
                <a:gd name="T23" fmla="*/ 349 h 753"/>
                <a:gd name="T24" fmla="*/ 103 w 751"/>
                <a:gd name="T25" fmla="*/ 462 h 753"/>
                <a:gd name="T26" fmla="*/ 155 w 751"/>
                <a:gd name="T27" fmla="*/ 559 h 753"/>
                <a:gd name="T28" fmla="*/ 239 w 751"/>
                <a:gd name="T29" fmla="*/ 628 h 753"/>
                <a:gd name="T30" fmla="*/ 346 w 751"/>
                <a:gd name="T31" fmla="*/ 661 h 753"/>
                <a:gd name="T32" fmla="*/ 460 w 751"/>
                <a:gd name="T33" fmla="*/ 650 h 753"/>
                <a:gd name="T34" fmla="*/ 557 w 751"/>
                <a:gd name="T35" fmla="*/ 598 h 753"/>
                <a:gd name="T36" fmla="*/ 626 w 751"/>
                <a:gd name="T37" fmla="*/ 513 h 753"/>
                <a:gd name="T38" fmla="*/ 660 w 751"/>
                <a:gd name="T39" fmla="*/ 406 h 753"/>
                <a:gd name="T40" fmla="*/ 619 w 751"/>
                <a:gd name="T41" fmla="*/ 227 h 753"/>
                <a:gd name="T42" fmla="*/ 677 w 751"/>
                <a:gd name="T43" fmla="*/ 208 h 753"/>
                <a:gd name="T44" fmla="*/ 719 w 751"/>
                <a:gd name="T45" fmla="*/ 328 h 753"/>
                <a:gd name="T46" fmla="*/ 710 w 751"/>
                <a:gd name="T47" fmla="*/ 463 h 753"/>
                <a:gd name="T48" fmla="*/ 653 w 751"/>
                <a:gd name="T49" fmla="*/ 583 h 753"/>
                <a:gd name="T50" fmla="*/ 555 w 751"/>
                <a:gd name="T51" fmla="*/ 673 h 753"/>
                <a:gd name="T52" fmla="*/ 429 w 751"/>
                <a:gd name="T53" fmla="*/ 719 h 753"/>
                <a:gd name="T54" fmla="*/ 283 w 751"/>
                <a:gd name="T55" fmla="*/ 464 h 753"/>
                <a:gd name="T56" fmla="*/ 198 w 751"/>
                <a:gd name="T57" fmla="*/ 464 h 753"/>
                <a:gd name="T58" fmla="*/ 198 w 751"/>
                <a:gd name="T59" fmla="*/ 379 h 753"/>
                <a:gd name="T60" fmla="*/ 283 w 751"/>
                <a:gd name="T61" fmla="*/ 379 h 753"/>
                <a:gd name="T62" fmla="*/ 237 w 751"/>
                <a:gd name="T63" fmla="*/ 321 h 753"/>
                <a:gd name="T64" fmla="*/ 221 w 751"/>
                <a:gd name="T65" fmla="*/ 238 h 753"/>
                <a:gd name="T66" fmla="*/ 303 w 751"/>
                <a:gd name="T67" fmla="*/ 221 h 753"/>
                <a:gd name="T68" fmla="*/ 320 w 751"/>
                <a:gd name="T69" fmla="*/ 305 h 753"/>
                <a:gd name="T70" fmla="*/ 414 w 751"/>
                <a:gd name="T71" fmla="*/ 487 h 753"/>
                <a:gd name="T72" fmla="*/ 447 w 751"/>
                <a:gd name="T73" fmla="*/ 566 h 753"/>
                <a:gd name="T74" fmla="*/ 368 w 751"/>
                <a:gd name="T75" fmla="*/ 598 h 753"/>
                <a:gd name="T76" fmla="*/ 335 w 751"/>
                <a:gd name="T77" fmla="*/ 519 h 753"/>
                <a:gd name="T78" fmla="*/ 460 w 751"/>
                <a:gd name="T79" fmla="*/ 294 h 753"/>
                <a:gd name="T80" fmla="*/ 540 w 751"/>
                <a:gd name="T81" fmla="*/ 283 h 753"/>
                <a:gd name="T82" fmla="*/ 469 w 751"/>
                <a:gd name="T83" fmla="*/ 330 h 753"/>
                <a:gd name="T84" fmla="*/ 561 w 751"/>
                <a:gd name="T85" fmla="*/ 455 h 753"/>
                <a:gd name="T86" fmla="*/ 477 w 751"/>
                <a:gd name="T87" fmla="*/ 471 h 753"/>
                <a:gd name="T88" fmla="*/ 461 w 751"/>
                <a:gd name="T89" fmla="*/ 389 h 753"/>
                <a:gd name="T90" fmla="*/ 545 w 751"/>
                <a:gd name="T91" fmla="*/ 372 h 753"/>
                <a:gd name="T92" fmla="*/ 636 w 751"/>
                <a:gd name="T93" fmla="*/ 108 h 753"/>
                <a:gd name="T94" fmla="*/ 391 w 751"/>
                <a:gd name="T95" fmla="*/ 340 h 753"/>
                <a:gd name="T96" fmla="*/ 337 w 751"/>
                <a:gd name="T97" fmla="*/ 3 h 753"/>
                <a:gd name="T98" fmla="*/ 197 w 751"/>
                <a:gd name="T99" fmla="*/ 46 h 753"/>
                <a:gd name="T100" fmla="*/ 86 w 751"/>
                <a:gd name="T101" fmla="*/ 139 h 753"/>
                <a:gd name="T102" fmla="*/ 17 w 751"/>
                <a:gd name="T103" fmla="*/ 265 h 753"/>
                <a:gd name="T104" fmla="*/ 1 w 751"/>
                <a:gd name="T105" fmla="*/ 415 h 753"/>
                <a:gd name="T106" fmla="*/ 45 w 751"/>
                <a:gd name="T107" fmla="*/ 556 h 753"/>
                <a:gd name="T108" fmla="*/ 137 w 751"/>
                <a:gd name="T109" fmla="*/ 667 h 753"/>
                <a:gd name="T110" fmla="*/ 263 w 751"/>
                <a:gd name="T111" fmla="*/ 736 h 753"/>
                <a:gd name="T112" fmla="*/ 414 w 751"/>
                <a:gd name="T113" fmla="*/ 751 h 753"/>
                <a:gd name="T114" fmla="*/ 555 w 751"/>
                <a:gd name="T115" fmla="*/ 707 h 753"/>
                <a:gd name="T116" fmla="*/ 665 w 751"/>
                <a:gd name="T117" fmla="*/ 616 h 753"/>
                <a:gd name="T118" fmla="*/ 734 w 751"/>
                <a:gd name="T119" fmla="*/ 488 h 753"/>
                <a:gd name="T120" fmla="*/ 750 w 751"/>
                <a:gd name="T121" fmla="*/ 340 h 753"/>
                <a:gd name="T122" fmla="*/ 708 w 751"/>
                <a:gd name="T123" fmla="*/ 201 h 7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51" h="753">
                  <a:moveTo>
                    <a:pt x="375" y="723"/>
                  </a:moveTo>
                  <a:lnTo>
                    <a:pt x="358" y="723"/>
                  </a:lnTo>
                  <a:lnTo>
                    <a:pt x="340" y="720"/>
                  </a:lnTo>
                  <a:lnTo>
                    <a:pt x="323" y="719"/>
                  </a:lnTo>
                  <a:lnTo>
                    <a:pt x="306" y="715"/>
                  </a:lnTo>
                  <a:lnTo>
                    <a:pt x="289" y="712"/>
                  </a:lnTo>
                  <a:lnTo>
                    <a:pt x="273" y="707"/>
                  </a:lnTo>
                  <a:lnTo>
                    <a:pt x="257" y="702"/>
                  </a:lnTo>
                  <a:lnTo>
                    <a:pt x="242" y="696"/>
                  </a:lnTo>
                  <a:lnTo>
                    <a:pt x="226" y="689"/>
                  </a:lnTo>
                  <a:lnTo>
                    <a:pt x="211" y="681"/>
                  </a:lnTo>
                  <a:lnTo>
                    <a:pt x="197" y="673"/>
                  </a:lnTo>
                  <a:lnTo>
                    <a:pt x="182" y="663"/>
                  </a:lnTo>
                  <a:lnTo>
                    <a:pt x="169" y="653"/>
                  </a:lnTo>
                  <a:lnTo>
                    <a:pt x="155" y="644"/>
                  </a:lnTo>
                  <a:lnTo>
                    <a:pt x="143" y="633"/>
                  </a:lnTo>
                  <a:lnTo>
                    <a:pt x="131" y="621"/>
                  </a:lnTo>
                  <a:lnTo>
                    <a:pt x="120" y="610"/>
                  </a:lnTo>
                  <a:lnTo>
                    <a:pt x="109" y="596"/>
                  </a:lnTo>
                  <a:lnTo>
                    <a:pt x="98" y="583"/>
                  </a:lnTo>
                  <a:lnTo>
                    <a:pt x="89" y="570"/>
                  </a:lnTo>
                  <a:lnTo>
                    <a:pt x="80" y="556"/>
                  </a:lnTo>
                  <a:lnTo>
                    <a:pt x="72" y="542"/>
                  </a:lnTo>
                  <a:lnTo>
                    <a:pt x="64" y="527"/>
                  </a:lnTo>
                  <a:lnTo>
                    <a:pt x="57" y="511"/>
                  </a:lnTo>
                  <a:lnTo>
                    <a:pt x="51" y="496"/>
                  </a:lnTo>
                  <a:lnTo>
                    <a:pt x="45" y="480"/>
                  </a:lnTo>
                  <a:lnTo>
                    <a:pt x="41" y="463"/>
                  </a:lnTo>
                  <a:lnTo>
                    <a:pt x="36" y="446"/>
                  </a:lnTo>
                  <a:lnTo>
                    <a:pt x="34" y="429"/>
                  </a:lnTo>
                  <a:lnTo>
                    <a:pt x="31" y="412"/>
                  </a:lnTo>
                  <a:lnTo>
                    <a:pt x="30" y="395"/>
                  </a:lnTo>
                  <a:lnTo>
                    <a:pt x="30" y="377"/>
                  </a:lnTo>
                  <a:lnTo>
                    <a:pt x="30" y="360"/>
                  </a:lnTo>
                  <a:lnTo>
                    <a:pt x="31" y="343"/>
                  </a:lnTo>
                  <a:lnTo>
                    <a:pt x="34" y="326"/>
                  </a:lnTo>
                  <a:lnTo>
                    <a:pt x="36" y="309"/>
                  </a:lnTo>
                  <a:lnTo>
                    <a:pt x="40" y="293"/>
                  </a:lnTo>
                  <a:lnTo>
                    <a:pt x="45" y="277"/>
                  </a:lnTo>
                  <a:lnTo>
                    <a:pt x="50" y="261"/>
                  </a:lnTo>
                  <a:lnTo>
                    <a:pt x="56" y="245"/>
                  </a:lnTo>
                  <a:lnTo>
                    <a:pt x="62" y="231"/>
                  </a:lnTo>
                  <a:lnTo>
                    <a:pt x="69" y="216"/>
                  </a:lnTo>
                  <a:lnTo>
                    <a:pt x="78" y="202"/>
                  </a:lnTo>
                  <a:lnTo>
                    <a:pt x="86" y="188"/>
                  </a:lnTo>
                  <a:lnTo>
                    <a:pt x="95" y="175"/>
                  </a:lnTo>
                  <a:lnTo>
                    <a:pt x="106" y="162"/>
                  </a:lnTo>
                  <a:lnTo>
                    <a:pt x="115" y="150"/>
                  </a:lnTo>
                  <a:lnTo>
                    <a:pt x="126" y="137"/>
                  </a:lnTo>
                  <a:lnTo>
                    <a:pt x="137" y="126"/>
                  </a:lnTo>
                  <a:lnTo>
                    <a:pt x="149" y="116"/>
                  </a:lnTo>
                  <a:lnTo>
                    <a:pt x="163" y="106"/>
                  </a:lnTo>
                  <a:lnTo>
                    <a:pt x="175" y="96"/>
                  </a:lnTo>
                  <a:lnTo>
                    <a:pt x="188" y="86"/>
                  </a:lnTo>
                  <a:lnTo>
                    <a:pt x="203" y="78"/>
                  </a:lnTo>
                  <a:lnTo>
                    <a:pt x="217" y="71"/>
                  </a:lnTo>
                  <a:lnTo>
                    <a:pt x="232" y="63"/>
                  </a:lnTo>
                  <a:lnTo>
                    <a:pt x="246" y="57"/>
                  </a:lnTo>
                  <a:lnTo>
                    <a:pt x="262" y="51"/>
                  </a:lnTo>
                  <a:lnTo>
                    <a:pt x="278" y="46"/>
                  </a:lnTo>
                  <a:lnTo>
                    <a:pt x="294" y="42"/>
                  </a:lnTo>
                  <a:lnTo>
                    <a:pt x="310" y="38"/>
                  </a:lnTo>
                  <a:lnTo>
                    <a:pt x="327" y="35"/>
                  </a:lnTo>
                  <a:lnTo>
                    <a:pt x="344" y="33"/>
                  </a:lnTo>
                  <a:lnTo>
                    <a:pt x="361" y="32"/>
                  </a:lnTo>
                  <a:lnTo>
                    <a:pt x="361" y="92"/>
                  </a:lnTo>
                  <a:lnTo>
                    <a:pt x="347" y="94"/>
                  </a:lnTo>
                  <a:lnTo>
                    <a:pt x="333" y="95"/>
                  </a:lnTo>
                  <a:lnTo>
                    <a:pt x="319" y="97"/>
                  </a:lnTo>
                  <a:lnTo>
                    <a:pt x="306" y="101"/>
                  </a:lnTo>
                  <a:lnTo>
                    <a:pt x="293" y="105"/>
                  </a:lnTo>
                  <a:lnTo>
                    <a:pt x="279" y="108"/>
                  </a:lnTo>
                  <a:lnTo>
                    <a:pt x="267" y="113"/>
                  </a:lnTo>
                  <a:lnTo>
                    <a:pt x="255" y="119"/>
                  </a:lnTo>
                  <a:lnTo>
                    <a:pt x="243" y="124"/>
                  </a:lnTo>
                  <a:lnTo>
                    <a:pt x="231" y="131"/>
                  </a:lnTo>
                  <a:lnTo>
                    <a:pt x="220" y="139"/>
                  </a:lnTo>
                  <a:lnTo>
                    <a:pt x="209" y="146"/>
                  </a:lnTo>
                  <a:lnTo>
                    <a:pt x="198" y="153"/>
                  </a:lnTo>
                  <a:lnTo>
                    <a:pt x="188" y="162"/>
                  </a:lnTo>
                  <a:lnTo>
                    <a:pt x="178" y="171"/>
                  </a:lnTo>
                  <a:lnTo>
                    <a:pt x="169" y="180"/>
                  </a:lnTo>
                  <a:lnTo>
                    <a:pt x="160" y="190"/>
                  </a:lnTo>
                  <a:lnTo>
                    <a:pt x="152" y="201"/>
                  </a:lnTo>
                  <a:lnTo>
                    <a:pt x="143" y="211"/>
                  </a:lnTo>
                  <a:lnTo>
                    <a:pt x="136" y="222"/>
                  </a:lnTo>
                  <a:lnTo>
                    <a:pt x="129" y="233"/>
                  </a:lnTo>
                  <a:lnTo>
                    <a:pt x="123" y="245"/>
                  </a:lnTo>
                  <a:lnTo>
                    <a:pt x="116" y="256"/>
                  </a:lnTo>
                  <a:lnTo>
                    <a:pt x="112" y="270"/>
                  </a:lnTo>
                  <a:lnTo>
                    <a:pt x="107" y="282"/>
                  </a:lnTo>
                  <a:lnTo>
                    <a:pt x="102" y="295"/>
                  </a:lnTo>
                  <a:lnTo>
                    <a:pt x="98" y="307"/>
                  </a:lnTo>
                  <a:lnTo>
                    <a:pt x="96" y="321"/>
                  </a:lnTo>
                  <a:lnTo>
                    <a:pt x="93" y="334"/>
                  </a:lnTo>
                  <a:lnTo>
                    <a:pt x="91" y="349"/>
                  </a:lnTo>
                  <a:lnTo>
                    <a:pt x="90" y="362"/>
                  </a:lnTo>
                  <a:lnTo>
                    <a:pt x="90" y="377"/>
                  </a:lnTo>
                  <a:lnTo>
                    <a:pt x="90" y="391"/>
                  </a:lnTo>
                  <a:lnTo>
                    <a:pt x="91" y="406"/>
                  </a:lnTo>
                  <a:lnTo>
                    <a:pt x="93" y="420"/>
                  </a:lnTo>
                  <a:lnTo>
                    <a:pt x="96" y="434"/>
                  </a:lnTo>
                  <a:lnTo>
                    <a:pt x="99" y="448"/>
                  </a:lnTo>
                  <a:lnTo>
                    <a:pt x="103" y="462"/>
                  </a:lnTo>
                  <a:lnTo>
                    <a:pt x="107" y="475"/>
                  </a:lnTo>
                  <a:lnTo>
                    <a:pt x="113" y="488"/>
                  </a:lnTo>
                  <a:lnTo>
                    <a:pt x="118" y="500"/>
                  </a:lnTo>
                  <a:lnTo>
                    <a:pt x="125" y="513"/>
                  </a:lnTo>
                  <a:lnTo>
                    <a:pt x="131" y="525"/>
                  </a:lnTo>
                  <a:lnTo>
                    <a:pt x="138" y="537"/>
                  </a:lnTo>
                  <a:lnTo>
                    <a:pt x="147" y="548"/>
                  </a:lnTo>
                  <a:lnTo>
                    <a:pt x="155" y="559"/>
                  </a:lnTo>
                  <a:lnTo>
                    <a:pt x="164" y="568"/>
                  </a:lnTo>
                  <a:lnTo>
                    <a:pt x="174" y="578"/>
                  </a:lnTo>
                  <a:lnTo>
                    <a:pt x="183" y="588"/>
                  </a:lnTo>
                  <a:lnTo>
                    <a:pt x="194" y="598"/>
                  </a:lnTo>
                  <a:lnTo>
                    <a:pt x="205" y="606"/>
                  </a:lnTo>
                  <a:lnTo>
                    <a:pt x="216" y="613"/>
                  </a:lnTo>
                  <a:lnTo>
                    <a:pt x="227" y="621"/>
                  </a:lnTo>
                  <a:lnTo>
                    <a:pt x="239" y="628"/>
                  </a:lnTo>
                  <a:lnTo>
                    <a:pt x="251" y="634"/>
                  </a:lnTo>
                  <a:lnTo>
                    <a:pt x="265" y="640"/>
                  </a:lnTo>
                  <a:lnTo>
                    <a:pt x="278" y="645"/>
                  </a:lnTo>
                  <a:lnTo>
                    <a:pt x="291" y="650"/>
                  </a:lnTo>
                  <a:lnTo>
                    <a:pt x="305" y="653"/>
                  </a:lnTo>
                  <a:lnTo>
                    <a:pt x="318" y="657"/>
                  </a:lnTo>
                  <a:lnTo>
                    <a:pt x="333" y="659"/>
                  </a:lnTo>
                  <a:lnTo>
                    <a:pt x="346" y="661"/>
                  </a:lnTo>
                  <a:lnTo>
                    <a:pt x="361" y="662"/>
                  </a:lnTo>
                  <a:lnTo>
                    <a:pt x="375" y="662"/>
                  </a:lnTo>
                  <a:lnTo>
                    <a:pt x="391" y="662"/>
                  </a:lnTo>
                  <a:lnTo>
                    <a:pt x="404" y="661"/>
                  </a:lnTo>
                  <a:lnTo>
                    <a:pt x="419" y="659"/>
                  </a:lnTo>
                  <a:lnTo>
                    <a:pt x="433" y="657"/>
                  </a:lnTo>
                  <a:lnTo>
                    <a:pt x="447" y="653"/>
                  </a:lnTo>
                  <a:lnTo>
                    <a:pt x="460" y="650"/>
                  </a:lnTo>
                  <a:lnTo>
                    <a:pt x="473" y="645"/>
                  </a:lnTo>
                  <a:lnTo>
                    <a:pt x="487" y="640"/>
                  </a:lnTo>
                  <a:lnTo>
                    <a:pt x="499" y="634"/>
                  </a:lnTo>
                  <a:lnTo>
                    <a:pt x="512" y="628"/>
                  </a:lnTo>
                  <a:lnTo>
                    <a:pt x="523" y="621"/>
                  </a:lnTo>
                  <a:lnTo>
                    <a:pt x="535" y="613"/>
                  </a:lnTo>
                  <a:lnTo>
                    <a:pt x="546" y="606"/>
                  </a:lnTo>
                  <a:lnTo>
                    <a:pt x="557" y="598"/>
                  </a:lnTo>
                  <a:lnTo>
                    <a:pt x="568" y="588"/>
                  </a:lnTo>
                  <a:lnTo>
                    <a:pt x="578" y="578"/>
                  </a:lnTo>
                  <a:lnTo>
                    <a:pt x="588" y="568"/>
                  </a:lnTo>
                  <a:lnTo>
                    <a:pt x="596" y="559"/>
                  </a:lnTo>
                  <a:lnTo>
                    <a:pt x="605" y="548"/>
                  </a:lnTo>
                  <a:lnTo>
                    <a:pt x="613" y="537"/>
                  </a:lnTo>
                  <a:lnTo>
                    <a:pt x="620" y="525"/>
                  </a:lnTo>
                  <a:lnTo>
                    <a:pt x="626" y="513"/>
                  </a:lnTo>
                  <a:lnTo>
                    <a:pt x="634" y="500"/>
                  </a:lnTo>
                  <a:lnTo>
                    <a:pt x="639" y="488"/>
                  </a:lnTo>
                  <a:lnTo>
                    <a:pt x="645" y="475"/>
                  </a:lnTo>
                  <a:lnTo>
                    <a:pt x="648" y="462"/>
                  </a:lnTo>
                  <a:lnTo>
                    <a:pt x="652" y="448"/>
                  </a:lnTo>
                  <a:lnTo>
                    <a:pt x="656" y="434"/>
                  </a:lnTo>
                  <a:lnTo>
                    <a:pt x="658" y="420"/>
                  </a:lnTo>
                  <a:lnTo>
                    <a:pt x="660" y="406"/>
                  </a:lnTo>
                  <a:lnTo>
                    <a:pt x="660" y="391"/>
                  </a:lnTo>
                  <a:lnTo>
                    <a:pt x="662" y="377"/>
                  </a:lnTo>
                  <a:lnTo>
                    <a:pt x="660" y="350"/>
                  </a:lnTo>
                  <a:lnTo>
                    <a:pt x="657" y="324"/>
                  </a:lnTo>
                  <a:lnTo>
                    <a:pt x="651" y="299"/>
                  </a:lnTo>
                  <a:lnTo>
                    <a:pt x="642" y="275"/>
                  </a:lnTo>
                  <a:lnTo>
                    <a:pt x="632" y="250"/>
                  </a:lnTo>
                  <a:lnTo>
                    <a:pt x="619" y="227"/>
                  </a:lnTo>
                  <a:lnTo>
                    <a:pt x="605" y="207"/>
                  </a:lnTo>
                  <a:lnTo>
                    <a:pt x="588" y="186"/>
                  </a:lnTo>
                  <a:lnTo>
                    <a:pt x="631" y="143"/>
                  </a:lnTo>
                  <a:lnTo>
                    <a:pt x="641" y="156"/>
                  </a:lnTo>
                  <a:lnTo>
                    <a:pt x="652" y="168"/>
                  </a:lnTo>
                  <a:lnTo>
                    <a:pt x="660" y="181"/>
                  </a:lnTo>
                  <a:lnTo>
                    <a:pt x="670" y="194"/>
                  </a:lnTo>
                  <a:lnTo>
                    <a:pt x="677" y="208"/>
                  </a:lnTo>
                  <a:lnTo>
                    <a:pt x="685" y="222"/>
                  </a:lnTo>
                  <a:lnTo>
                    <a:pt x="692" y="237"/>
                  </a:lnTo>
                  <a:lnTo>
                    <a:pt x="698" y="252"/>
                  </a:lnTo>
                  <a:lnTo>
                    <a:pt x="704" y="266"/>
                  </a:lnTo>
                  <a:lnTo>
                    <a:pt x="708" y="281"/>
                  </a:lnTo>
                  <a:lnTo>
                    <a:pt x="713" y="296"/>
                  </a:lnTo>
                  <a:lnTo>
                    <a:pt x="715" y="312"/>
                  </a:lnTo>
                  <a:lnTo>
                    <a:pt x="719" y="328"/>
                  </a:lnTo>
                  <a:lnTo>
                    <a:pt x="720" y="344"/>
                  </a:lnTo>
                  <a:lnTo>
                    <a:pt x="721" y="361"/>
                  </a:lnTo>
                  <a:lnTo>
                    <a:pt x="721" y="377"/>
                  </a:lnTo>
                  <a:lnTo>
                    <a:pt x="721" y="395"/>
                  </a:lnTo>
                  <a:lnTo>
                    <a:pt x="720" y="412"/>
                  </a:lnTo>
                  <a:lnTo>
                    <a:pt x="717" y="429"/>
                  </a:lnTo>
                  <a:lnTo>
                    <a:pt x="715" y="446"/>
                  </a:lnTo>
                  <a:lnTo>
                    <a:pt x="710" y="463"/>
                  </a:lnTo>
                  <a:lnTo>
                    <a:pt x="707" y="480"/>
                  </a:lnTo>
                  <a:lnTo>
                    <a:pt x="700" y="496"/>
                  </a:lnTo>
                  <a:lnTo>
                    <a:pt x="694" y="511"/>
                  </a:lnTo>
                  <a:lnTo>
                    <a:pt x="687" y="527"/>
                  </a:lnTo>
                  <a:lnTo>
                    <a:pt x="680" y="542"/>
                  </a:lnTo>
                  <a:lnTo>
                    <a:pt x="671" y="556"/>
                  </a:lnTo>
                  <a:lnTo>
                    <a:pt x="663" y="570"/>
                  </a:lnTo>
                  <a:lnTo>
                    <a:pt x="653" y="583"/>
                  </a:lnTo>
                  <a:lnTo>
                    <a:pt x="642" y="596"/>
                  </a:lnTo>
                  <a:lnTo>
                    <a:pt x="631" y="610"/>
                  </a:lnTo>
                  <a:lnTo>
                    <a:pt x="620" y="621"/>
                  </a:lnTo>
                  <a:lnTo>
                    <a:pt x="608" y="633"/>
                  </a:lnTo>
                  <a:lnTo>
                    <a:pt x="596" y="644"/>
                  </a:lnTo>
                  <a:lnTo>
                    <a:pt x="583" y="653"/>
                  </a:lnTo>
                  <a:lnTo>
                    <a:pt x="569" y="663"/>
                  </a:lnTo>
                  <a:lnTo>
                    <a:pt x="555" y="673"/>
                  </a:lnTo>
                  <a:lnTo>
                    <a:pt x="540" y="681"/>
                  </a:lnTo>
                  <a:lnTo>
                    <a:pt x="526" y="689"/>
                  </a:lnTo>
                  <a:lnTo>
                    <a:pt x="510" y="696"/>
                  </a:lnTo>
                  <a:lnTo>
                    <a:pt x="494" y="702"/>
                  </a:lnTo>
                  <a:lnTo>
                    <a:pt x="478" y="707"/>
                  </a:lnTo>
                  <a:lnTo>
                    <a:pt x="462" y="712"/>
                  </a:lnTo>
                  <a:lnTo>
                    <a:pt x="446" y="715"/>
                  </a:lnTo>
                  <a:lnTo>
                    <a:pt x="429" y="719"/>
                  </a:lnTo>
                  <a:lnTo>
                    <a:pt x="412" y="720"/>
                  </a:lnTo>
                  <a:lnTo>
                    <a:pt x="393" y="723"/>
                  </a:lnTo>
                  <a:lnTo>
                    <a:pt x="375" y="723"/>
                  </a:lnTo>
                  <a:close/>
                  <a:moveTo>
                    <a:pt x="301" y="422"/>
                  </a:moveTo>
                  <a:lnTo>
                    <a:pt x="300" y="434"/>
                  </a:lnTo>
                  <a:lnTo>
                    <a:pt x="296" y="445"/>
                  </a:lnTo>
                  <a:lnTo>
                    <a:pt x="290" y="455"/>
                  </a:lnTo>
                  <a:lnTo>
                    <a:pt x="283" y="464"/>
                  </a:lnTo>
                  <a:lnTo>
                    <a:pt x="274" y="471"/>
                  </a:lnTo>
                  <a:lnTo>
                    <a:pt x="263" y="477"/>
                  </a:lnTo>
                  <a:lnTo>
                    <a:pt x="252" y="481"/>
                  </a:lnTo>
                  <a:lnTo>
                    <a:pt x="240" y="482"/>
                  </a:lnTo>
                  <a:lnTo>
                    <a:pt x="228" y="481"/>
                  </a:lnTo>
                  <a:lnTo>
                    <a:pt x="217" y="477"/>
                  </a:lnTo>
                  <a:lnTo>
                    <a:pt x="206" y="471"/>
                  </a:lnTo>
                  <a:lnTo>
                    <a:pt x="198" y="464"/>
                  </a:lnTo>
                  <a:lnTo>
                    <a:pt x="191" y="455"/>
                  </a:lnTo>
                  <a:lnTo>
                    <a:pt x="184" y="445"/>
                  </a:lnTo>
                  <a:lnTo>
                    <a:pt x="181" y="434"/>
                  </a:lnTo>
                  <a:lnTo>
                    <a:pt x="180" y="422"/>
                  </a:lnTo>
                  <a:lnTo>
                    <a:pt x="181" y="409"/>
                  </a:lnTo>
                  <a:lnTo>
                    <a:pt x="184" y="398"/>
                  </a:lnTo>
                  <a:lnTo>
                    <a:pt x="191" y="389"/>
                  </a:lnTo>
                  <a:lnTo>
                    <a:pt x="198" y="379"/>
                  </a:lnTo>
                  <a:lnTo>
                    <a:pt x="206" y="372"/>
                  </a:lnTo>
                  <a:lnTo>
                    <a:pt x="217" y="367"/>
                  </a:lnTo>
                  <a:lnTo>
                    <a:pt x="228" y="363"/>
                  </a:lnTo>
                  <a:lnTo>
                    <a:pt x="240" y="362"/>
                  </a:lnTo>
                  <a:lnTo>
                    <a:pt x="252" y="363"/>
                  </a:lnTo>
                  <a:lnTo>
                    <a:pt x="263" y="367"/>
                  </a:lnTo>
                  <a:lnTo>
                    <a:pt x="274" y="372"/>
                  </a:lnTo>
                  <a:lnTo>
                    <a:pt x="283" y="379"/>
                  </a:lnTo>
                  <a:lnTo>
                    <a:pt x="290" y="389"/>
                  </a:lnTo>
                  <a:lnTo>
                    <a:pt x="296" y="398"/>
                  </a:lnTo>
                  <a:lnTo>
                    <a:pt x="300" y="409"/>
                  </a:lnTo>
                  <a:lnTo>
                    <a:pt x="301" y="422"/>
                  </a:lnTo>
                  <a:close/>
                  <a:moveTo>
                    <a:pt x="271" y="332"/>
                  </a:moveTo>
                  <a:lnTo>
                    <a:pt x="259" y="330"/>
                  </a:lnTo>
                  <a:lnTo>
                    <a:pt x="246" y="327"/>
                  </a:lnTo>
                  <a:lnTo>
                    <a:pt x="237" y="321"/>
                  </a:lnTo>
                  <a:lnTo>
                    <a:pt x="228" y="313"/>
                  </a:lnTo>
                  <a:lnTo>
                    <a:pt x="221" y="305"/>
                  </a:lnTo>
                  <a:lnTo>
                    <a:pt x="215" y="295"/>
                  </a:lnTo>
                  <a:lnTo>
                    <a:pt x="211" y="283"/>
                  </a:lnTo>
                  <a:lnTo>
                    <a:pt x="210" y="271"/>
                  </a:lnTo>
                  <a:lnTo>
                    <a:pt x="211" y="259"/>
                  </a:lnTo>
                  <a:lnTo>
                    <a:pt x="215" y="248"/>
                  </a:lnTo>
                  <a:lnTo>
                    <a:pt x="221" y="238"/>
                  </a:lnTo>
                  <a:lnTo>
                    <a:pt x="228" y="228"/>
                  </a:lnTo>
                  <a:lnTo>
                    <a:pt x="237" y="221"/>
                  </a:lnTo>
                  <a:lnTo>
                    <a:pt x="246" y="216"/>
                  </a:lnTo>
                  <a:lnTo>
                    <a:pt x="259" y="213"/>
                  </a:lnTo>
                  <a:lnTo>
                    <a:pt x="271" y="211"/>
                  </a:lnTo>
                  <a:lnTo>
                    <a:pt x="283" y="213"/>
                  </a:lnTo>
                  <a:lnTo>
                    <a:pt x="294" y="216"/>
                  </a:lnTo>
                  <a:lnTo>
                    <a:pt x="303" y="221"/>
                  </a:lnTo>
                  <a:lnTo>
                    <a:pt x="313" y="228"/>
                  </a:lnTo>
                  <a:lnTo>
                    <a:pt x="320" y="238"/>
                  </a:lnTo>
                  <a:lnTo>
                    <a:pt x="325" y="248"/>
                  </a:lnTo>
                  <a:lnTo>
                    <a:pt x="329" y="259"/>
                  </a:lnTo>
                  <a:lnTo>
                    <a:pt x="330" y="271"/>
                  </a:lnTo>
                  <a:lnTo>
                    <a:pt x="329" y="283"/>
                  </a:lnTo>
                  <a:lnTo>
                    <a:pt x="325" y="295"/>
                  </a:lnTo>
                  <a:lnTo>
                    <a:pt x="320" y="305"/>
                  </a:lnTo>
                  <a:lnTo>
                    <a:pt x="313" y="313"/>
                  </a:lnTo>
                  <a:lnTo>
                    <a:pt x="303" y="321"/>
                  </a:lnTo>
                  <a:lnTo>
                    <a:pt x="294" y="327"/>
                  </a:lnTo>
                  <a:lnTo>
                    <a:pt x="283" y="330"/>
                  </a:lnTo>
                  <a:lnTo>
                    <a:pt x="271" y="332"/>
                  </a:lnTo>
                  <a:close/>
                  <a:moveTo>
                    <a:pt x="391" y="482"/>
                  </a:moveTo>
                  <a:lnTo>
                    <a:pt x="403" y="483"/>
                  </a:lnTo>
                  <a:lnTo>
                    <a:pt x="414" y="487"/>
                  </a:lnTo>
                  <a:lnTo>
                    <a:pt x="425" y="492"/>
                  </a:lnTo>
                  <a:lnTo>
                    <a:pt x="433" y="499"/>
                  </a:lnTo>
                  <a:lnTo>
                    <a:pt x="441" y="509"/>
                  </a:lnTo>
                  <a:lnTo>
                    <a:pt x="446" y="519"/>
                  </a:lnTo>
                  <a:lnTo>
                    <a:pt x="449" y="530"/>
                  </a:lnTo>
                  <a:lnTo>
                    <a:pt x="450" y="542"/>
                  </a:lnTo>
                  <a:lnTo>
                    <a:pt x="449" y="554"/>
                  </a:lnTo>
                  <a:lnTo>
                    <a:pt x="447" y="566"/>
                  </a:lnTo>
                  <a:lnTo>
                    <a:pt x="441" y="576"/>
                  </a:lnTo>
                  <a:lnTo>
                    <a:pt x="433" y="584"/>
                  </a:lnTo>
                  <a:lnTo>
                    <a:pt x="425" y="591"/>
                  </a:lnTo>
                  <a:lnTo>
                    <a:pt x="414" y="598"/>
                  </a:lnTo>
                  <a:lnTo>
                    <a:pt x="403" y="601"/>
                  </a:lnTo>
                  <a:lnTo>
                    <a:pt x="391" y="602"/>
                  </a:lnTo>
                  <a:lnTo>
                    <a:pt x="379" y="601"/>
                  </a:lnTo>
                  <a:lnTo>
                    <a:pt x="368" y="598"/>
                  </a:lnTo>
                  <a:lnTo>
                    <a:pt x="357" y="591"/>
                  </a:lnTo>
                  <a:lnTo>
                    <a:pt x="348" y="584"/>
                  </a:lnTo>
                  <a:lnTo>
                    <a:pt x="341" y="576"/>
                  </a:lnTo>
                  <a:lnTo>
                    <a:pt x="335" y="566"/>
                  </a:lnTo>
                  <a:lnTo>
                    <a:pt x="331" y="554"/>
                  </a:lnTo>
                  <a:lnTo>
                    <a:pt x="330" y="542"/>
                  </a:lnTo>
                  <a:lnTo>
                    <a:pt x="331" y="530"/>
                  </a:lnTo>
                  <a:lnTo>
                    <a:pt x="335" y="519"/>
                  </a:lnTo>
                  <a:lnTo>
                    <a:pt x="341" y="509"/>
                  </a:lnTo>
                  <a:lnTo>
                    <a:pt x="348" y="499"/>
                  </a:lnTo>
                  <a:lnTo>
                    <a:pt x="357" y="492"/>
                  </a:lnTo>
                  <a:lnTo>
                    <a:pt x="368" y="487"/>
                  </a:lnTo>
                  <a:lnTo>
                    <a:pt x="379" y="483"/>
                  </a:lnTo>
                  <a:lnTo>
                    <a:pt x="391" y="482"/>
                  </a:lnTo>
                  <a:close/>
                  <a:moveTo>
                    <a:pt x="449" y="305"/>
                  </a:moveTo>
                  <a:lnTo>
                    <a:pt x="460" y="294"/>
                  </a:lnTo>
                  <a:lnTo>
                    <a:pt x="503" y="250"/>
                  </a:lnTo>
                  <a:lnTo>
                    <a:pt x="512" y="239"/>
                  </a:lnTo>
                  <a:lnTo>
                    <a:pt x="523" y="230"/>
                  </a:lnTo>
                  <a:lnTo>
                    <a:pt x="530" y="239"/>
                  </a:lnTo>
                  <a:lnTo>
                    <a:pt x="537" y="249"/>
                  </a:lnTo>
                  <a:lnTo>
                    <a:pt x="540" y="260"/>
                  </a:lnTo>
                  <a:lnTo>
                    <a:pt x="541" y="271"/>
                  </a:lnTo>
                  <a:lnTo>
                    <a:pt x="540" y="283"/>
                  </a:lnTo>
                  <a:lnTo>
                    <a:pt x="537" y="295"/>
                  </a:lnTo>
                  <a:lnTo>
                    <a:pt x="530" y="305"/>
                  </a:lnTo>
                  <a:lnTo>
                    <a:pt x="523" y="313"/>
                  </a:lnTo>
                  <a:lnTo>
                    <a:pt x="515" y="321"/>
                  </a:lnTo>
                  <a:lnTo>
                    <a:pt x="504" y="327"/>
                  </a:lnTo>
                  <a:lnTo>
                    <a:pt x="493" y="330"/>
                  </a:lnTo>
                  <a:lnTo>
                    <a:pt x="481" y="332"/>
                  </a:lnTo>
                  <a:lnTo>
                    <a:pt x="469" y="330"/>
                  </a:lnTo>
                  <a:lnTo>
                    <a:pt x="458" y="327"/>
                  </a:lnTo>
                  <a:lnTo>
                    <a:pt x="448" y="322"/>
                  </a:lnTo>
                  <a:lnTo>
                    <a:pt x="438" y="315"/>
                  </a:lnTo>
                  <a:lnTo>
                    <a:pt x="449" y="305"/>
                  </a:lnTo>
                  <a:close/>
                  <a:moveTo>
                    <a:pt x="571" y="422"/>
                  </a:moveTo>
                  <a:lnTo>
                    <a:pt x="569" y="434"/>
                  </a:lnTo>
                  <a:lnTo>
                    <a:pt x="567" y="445"/>
                  </a:lnTo>
                  <a:lnTo>
                    <a:pt x="561" y="455"/>
                  </a:lnTo>
                  <a:lnTo>
                    <a:pt x="554" y="464"/>
                  </a:lnTo>
                  <a:lnTo>
                    <a:pt x="545" y="471"/>
                  </a:lnTo>
                  <a:lnTo>
                    <a:pt x="534" y="477"/>
                  </a:lnTo>
                  <a:lnTo>
                    <a:pt x="523" y="481"/>
                  </a:lnTo>
                  <a:lnTo>
                    <a:pt x="511" y="482"/>
                  </a:lnTo>
                  <a:lnTo>
                    <a:pt x="499" y="481"/>
                  </a:lnTo>
                  <a:lnTo>
                    <a:pt x="488" y="477"/>
                  </a:lnTo>
                  <a:lnTo>
                    <a:pt x="477" y="471"/>
                  </a:lnTo>
                  <a:lnTo>
                    <a:pt x="469" y="464"/>
                  </a:lnTo>
                  <a:lnTo>
                    <a:pt x="461" y="455"/>
                  </a:lnTo>
                  <a:lnTo>
                    <a:pt x="455" y="445"/>
                  </a:lnTo>
                  <a:lnTo>
                    <a:pt x="452" y="434"/>
                  </a:lnTo>
                  <a:lnTo>
                    <a:pt x="450" y="422"/>
                  </a:lnTo>
                  <a:lnTo>
                    <a:pt x="452" y="409"/>
                  </a:lnTo>
                  <a:lnTo>
                    <a:pt x="455" y="398"/>
                  </a:lnTo>
                  <a:lnTo>
                    <a:pt x="461" y="389"/>
                  </a:lnTo>
                  <a:lnTo>
                    <a:pt x="469" y="379"/>
                  </a:lnTo>
                  <a:lnTo>
                    <a:pt x="477" y="372"/>
                  </a:lnTo>
                  <a:lnTo>
                    <a:pt x="488" y="367"/>
                  </a:lnTo>
                  <a:lnTo>
                    <a:pt x="499" y="363"/>
                  </a:lnTo>
                  <a:lnTo>
                    <a:pt x="511" y="362"/>
                  </a:lnTo>
                  <a:lnTo>
                    <a:pt x="523" y="363"/>
                  </a:lnTo>
                  <a:lnTo>
                    <a:pt x="534" y="367"/>
                  </a:lnTo>
                  <a:lnTo>
                    <a:pt x="545" y="372"/>
                  </a:lnTo>
                  <a:lnTo>
                    <a:pt x="554" y="379"/>
                  </a:lnTo>
                  <a:lnTo>
                    <a:pt x="561" y="389"/>
                  </a:lnTo>
                  <a:lnTo>
                    <a:pt x="567" y="398"/>
                  </a:lnTo>
                  <a:lnTo>
                    <a:pt x="569" y="409"/>
                  </a:lnTo>
                  <a:lnTo>
                    <a:pt x="571" y="422"/>
                  </a:lnTo>
                  <a:close/>
                  <a:moveTo>
                    <a:pt x="641" y="112"/>
                  </a:moveTo>
                  <a:lnTo>
                    <a:pt x="640" y="109"/>
                  </a:lnTo>
                  <a:lnTo>
                    <a:pt x="636" y="108"/>
                  </a:lnTo>
                  <a:lnTo>
                    <a:pt x="634" y="108"/>
                  </a:lnTo>
                  <a:lnTo>
                    <a:pt x="631" y="107"/>
                  </a:lnTo>
                  <a:lnTo>
                    <a:pt x="628" y="108"/>
                  </a:lnTo>
                  <a:lnTo>
                    <a:pt x="625" y="108"/>
                  </a:lnTo>
                  <a:lnTo>
                    <a:pt x="623" y="109"/>
                  </a:lnTo>
                  <a:lnTo>
                    <a:pt x="620" y="112"/>
                  </a:lnTo>
                  <a:lnTo>
                    <a:pt x="556" y="175"/>
                  </a:lnTo>
                  <a:lnTo>
                    <a:pt x="391" y="340"/>
                  </a:lnTo>
                  <a:lnTo>
                    <a:pt x="391" y="106"/>
                  </a:lnTo>
                  <a:lnTo>
                    <a:pt x="391" y="16"/>
                  </a:lnTo>
                  <a:lnTo>
                    <a:pt x="390" y="10"/>
                  </a:lnTo>
                  <a:lnTo>
                    <a:pt x="386" y="5"/>
                  </a:lnTo>
                  <a:lnTo>
                    <a:pt x="381" y="1"/>
                  </a:lnTo>
                  <a:lnTo>
                    <a:pt x="375" y="0"/>
                  </a:lnTo>
                  <a:lnTo>
                    <a:pt x="357" y="1"/>
                  </a:lnTo>
                  <a:lnTo>
                    <a:pt x="337" y="3"/>
                  </a:lnTo>
                  <a:lnTo>
                    <a:pt x="318" y="5"/>
                  </a:lnTo>
                  <a:lnTo>
                    <a:pt x="300" y="9"/>
                  </a:lnTo>
                  <a:lnTo>
                    <a:pt x="282" y="12"/>
                  </a:lnTo>
                  <a:lnTo>
                    <a:pt x="263" y="17"/>
                  </a:lnTo>
                  <a:lnTo>
                    <a:pt x="246" y="23"/>
                  </a:lnTo>
                  <a:lnTo>
                    <a:pt x="229" y="31"/>
                  </a:lnTo>
                  <a:lnTo>
                    <a:pt x="212" y="38"/>
                  </a:lnTo>
                  <a:lnTo>
                    <a:pt x="197" y="46"/>
                  </a:lnTo>
                  <a:lnTo>
                    <a:pt x="181" y="56"/>
                  </a:lnTo>
                  <a:lnTo>
                    <a:pt x="165" y="66"/>
                  </a:lnTo>
                  <a:lnTo>
                    <a:pt x="150" y="75"/>
                  </a:lnTo>
                  <a:lnTo>
                    <a:pt x="137" y="88"/>
                  </a:lnTo>
                  <a:lnTo>
                    <a:pt x="123" y="99"/>
                  </a:lnTo>
                  <a:lnTo>
                    <a:pt x="110" y="112"/>
                  </a:lnTo>
                  <a:lnTo>
                    <a:pt x="97" y="124"/>
                  </a:lnTo>
                  <a:lnTo>
                    <a:pt x="86" y="139"/>
                  </a:lnTo>
                  <a:lnTo>
                    <a:pt x="74" y="152"/>
                  </a:lnTo>
                  <a:lnTo>
                    <a:pt x="64" y="167"/>
                  </a:lnTo>
                  <a:lnTo>
                    <a:pt x="55" y="182"/>
                  </a:lnTo>
                  <a:lnTo>
                    <a:pt x="45" y="198"/>
                  </a:lnTo>
                  <a:lnTo>
                    <a:pt x="36" y="214"/>
                  </a:lnTo>
                  <a:lnTo>
                    <a:pt x="29" y="231"/>
                  </a:lnTo>
                  <a:lnTo>
                    <a:pt x="23" y="248"/>
                  </a:lnTo>
                  <a:lnTo>
                    <a:pt x="17" y="265"/>
                  </a:lnTo>
                  <a:lnTo>
                    <a:pt x="12" y="283"/>
                  </a:lnTo>
                  <a:lnTo>
                    <a:pt x="7" y="301"/>
                  </a:lnTo>
                  <a:lnTo>
                    <a:pt x="4" y="320"/>
                  </a:lnTo>
                  <a:lnTo>
                    <a:pt x="1" y="339"/>
                  </a:lnTo>
                  <a:lnTo>
                    <a:pt x="0" y="357"/>
                  </a:lnTo>
                  <a:lnTo>
                    <a:pt x="0" y="377"/>
                  </a:lnTo>
                  <a:lnTo>
                    <a:pt x="0" y="396"/>
                  </a:lnTo>
                  <a:lnTo>
                    <a:pt x="1" y="415"/>
                  </a:lnTo>
                  <a:lnTo>
                    <a:pt x="4" y="434"/>
                  </a:lnTo>
                  <a:lnTo>
                    <a:pt x="7" y="452"/>
                  </a:lnTo>
                  <a:lnTo>
                    <a:pt x="12" y="470"/>
                  </a:lnTo>
                  <a:lnTo>
                    <a:pt x="17" y="488"/>
                  </a:lnTo>
                  <a:lnTo>
                    <a:pt x="23" y="505"/>
                  </a:lnTo>
                  <a:lnTo>
                    <a:pt x="29" y="523"/>
                  </a:lnTo>
                  <a:lnTo>
                    <a:pt x="36" y="539"/>
                  </a:lnTo>
                  <a:lnTo>
                    <a:pt x="45" y="556"/>
                  </a:lnTo>
                  <a:lnTo>
                    <a:pt x="55" y="572"/>
                  </a:lnTo>
                  <a:lnTo>
                    <a:pt x="64" y="587"/>
                  </a:lnTo>
                  <a:lnTo>
                    <a:pt x="74" y="601"/>
                  </a:lnTo>
                  <a:lnTo>
                    <a:pt x="86" y="616"/>
                  </a:lnTo>
                  <a:lnTo>
                    <a:pt x="97" y="629"/>
                  </a:lnTo>
                  <a:lnTo>
                    <a:pt x="110" y="642"/>
                  </a:lnTo>
                  <a:lnTo>
                    <a:pt x="123" y="655"/>
                  </a:lnTo>
                  <a:lnTo>
                    <a:pt x="137" y="667"/>
                  </a:lnTo>
                  <a:lnTo>
                    <a:pt x="150" y="678"/>
                  </a:lnTo>
                  <a:lnTo>
                    <a:pt x="165" y="689"/>
                  </a:lnTo>
                  <a:lnTo>
                    <a:pt x="181" y="698"/>
                  </a:lnTo>
                  <a:lnTo>
                    <a:pt x="197" y="707"/>
                  </a:lnTo>
                  <a:lnTo>
                    <a:pt x="212" y="715"/>
                  </a:lnTo>
                  <a:lnTo>
                    <a:pt x="229" y="723"/>
                  </a:lnTo>
                  <a:lnTo>
                    <a:pt x="246" y="730"/>
                  </a:lnTo>
                  <a:lnTo>
                    <a:pt x="263" y="736"/>
                  </a:lnTo>
                  <a:lnTo>
                    <a:pt x="282" y="741"/>
                  </a:lnTo>
                  <a:lnTo>
                    <a:pt x="300" y="744"/>
                  </a:lnTo>
                  <a:lnTo>
                    <a:pt x="318" y="748"/>
                  </a:lnTo>
                  <a:lnTo>
                    <a:pt x="337" y="751"/>
                  </a:lnTo>
                  <a:lnTo>
                    <a:pt x="357" y="752"/>
                  </a:lnTo>
                  <a:lnTo>
                    <a:pt x="375" y="753"/>
                  </a:lnTo>
                  <a:lnTo>
                    <a:pt x="395" y="752"/>
                  </a:lnTo>
                  <a:lnTo>
                    <a:pt x="414" y="751"/>
                  </a:lnTo>
                  <a:lnTo>
                    <a:pt x="433" y="748"/>
                  </a:lnTo>
                  <a:lnTo>
                    <a:pt x="452" y="744"/>
                  </a:lnTo>
                  <a:lnTo>
                    <a:pt x="470" y="741"/>
                  </a:lnTo>
                  <a:lnTo>
                    <a:pt x="487" y="736"/>
                  </a:lnTo>
                  <a:lnTo>
                    <a:pt x="505" y="730"/>
                  </a:lnTo>
                  <a:lnTo>
                    <a:pt x="522" y="723"/>
                  </a:lnTo>
                  <a:lnTo>
                    <a:pt x="539" y="715"/>
                  </a:lnTo>
                  <a:lnTo>
                    <a:pt x="555" y="707"/>
                  </a:lnTo>
                  <a:lnTo>
                    <a:pt x="571" y="698"/>
                  </a:lnTo>
                  <a:lnTo>
                    <a:pt x="585" y="689"/>
                  </a:lnTo>
                  <a:lnTo>
                    <a:pt x="601" y="678"/>
                  </a:lnTo>
                  <a:lnTo>
                    <a:pt x="614" y="667"/>
                  </a:lnTo>
                  <a:lnTo>
                    <a:pt x="629" y="655"/>
                  </a:lnTo>
                  <a:lnTo>
                    <a:pt x="641" y="642"/>
                  </a:lnTo>
                  <a:lnTo>
                    <a:pt x="654" y="629"/>
                  </a:lnTo>
                  <a:lnTo>
                    <a:pt x="665" y="616"/>
                  </a:lnTo>
                  <a:lnTo>
                    <a:pt x="677" y="601"/>
                  </a:lnTo>
                  <a:lnTo>
                    <a:pt x="687" y="587"/>
                  </a:lnTo>
                  <a:lnTo>
                    <a:pt x="697" y="572"/>
                  </a:lnTo>
                  <a:lnTo>
                    <a:pt x="707" y="556"/>
                  </a:lnTo>
                  <a:lnTo>
                    <a:pt x="715" y="539"/>
                  </a:lnTo>
                  <a:lnTo>
                    <a:pt x="722" y="523"/>
                  </a:lnTo>
                  <a:lnTo>
                    <a:pt x="728" y="505"/>
                  </a:lnTo>
                  <a:lnTo>
                    <a:pt x="734" y="488"/>
                  </a:lnTo>
                  <a:lnTo>
                    <a:pt x="739" y="470"/>
                  </a:lnTo>
                  <a:lnTo>
                    <a:pt x="744" y="452"/>
                  </a:lnTo>
                  <a:lnTo>
                    <a:pt x="748" y="434"/>
                  </a:lnTo>
                  <a:lnTo>
                    <a:pt x="750" y="415"/>
                  </a:lnTo>
                  <a:lnTo>
                    <a:pt x="751" y="396"/>
                  </a:lnTo>
                  <a:lnTo>
                    <a:pt x="751" y="377"/>
                  </a:lnTo>
                  <a:lnTo>
                    <a:pt x="751" y="358"/>
                  </a:lnTo>
                  <a:lnTo>
                    <a:pt x="750" y="340"/>
                  </a:lnTo>
                  <a:lnTo>
                    <a:pt x="748" y="322"/>
                  </a:lnTo>
                  <a:lnTo>
                    <a:pt x="744" y="304"/>
                  </a:lnTo>
                  <a:lnTo>
                    <a:pt x="741" y="286"/>
                  </a:lnTo>
                  <a:lnTo>
                    <a:pt x="736" y="267"/>
                  </a:lnTo>
                  <a:lnTo>
                    <a:pt x="730" y="250"/>
                  </a:lnTo>
                  <a:lnTo>
                    <a:pt x="724" y="233"/>
                  </a:lnTo>
                  <a:lnTo>
                    <a:pt x="716" y="216"/>
                  </a:lnTo>
                  <a:lnTo>
                    <a:pt x="708" y="201"/>
                  </a:lnTo>
                  <a:lnTo>
                    <a:pt x="698" y="185"/>
                  </a:lnTo>
                  <a:lnTo>
                    <a:pt x="688" y="169"/>
                  </a:lnTo>
                  <a:lnTo>
                    <a:pt x="679" y="154"/>
                  </a:lnTo>
                  <a:lnTo>
                    <a:pt x="666" y="140"/>
                  </a:lnTo>
                  <a:lnTo>
                    <a:pt x="654" y="125"/>
                  </a:lnTo>
                  <a:lnTo>
                    <a:pt x="641" y="1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1296">
              <a:extLst>
                <a:ext uri="{FF2B5EF4-FFF2-40B4-BE49-F238E27FC236}">
                  <a16:creationId xmlns:a16="http://schemas.microsoft.com/office/drawing/2014/main" id="{A415BF8C-A169-41CB-854C-EF06875B4C61}"/>
                </a:ext>
              </a:extLst>
            </p:cNvPr>
            <p:cNvSpPr>
              <a:spLocks noEditPoints="1"/>
            </p:cNvSpPr>
            <p:nvPr/>
          </p:nvSpPr>
          <p:spPr bwMode="auto">
            <a:xfrm>
              <a:off x="5600700" y="2500313"/>
              <a:ext cx="90488" cy="123825"/>
            </a:xfrm>
            <a:custGeom>
              <a:avLst/>
              <a:gdLst>
                <a:gd name="T0" fmla="*/ 45 w 286"/>
                <a:gd name="T1" fmla="*/ 31 h 391"/>
                <a:gd name="T2" fmla="*/ 75 w 286"/>
                <a:gd name="T3" fmla="*/ 35 h 391"/>
                <a:gd name="T4" fmla="*/ 105 w 286"/>
                <a:gd name="T5" fmla="*/ 42 h 391"/>
                <a:gd name="T6" fmla="*/ 134 w 286"/>
                <a:gd name="T7" fmla="*/ 51 h 391"/>
                <a:gd name="T8" fmla="*/ 162 w 286"/>
                <a:gd name="T9" fmla="*/ 62 h 391"/>
                <a:gd name="T10" fmla="*/ 188 w 286"/>
                <a:gd name="T11" fmla="*/ 76 h 391"/>
                <a:gd name="T12" fmla="*/ 214 w 286"/>
                <a:gd name="T13" fmla="*/ 92 h 391"/>
                <a:gd name="T14" fmla="*/ 237 w 286"/>
                <a:gd name="T15" fmla="*/ 110 h 391"/>
                <a:gd name="T16" fmla="*/ 205 w 286"/>
                <a:gd name="T17" fmla="*/ 164 h 391"/>
                <a:gd name="T18" fmla="*/ 167 w 286"/>
                <a:gd name="T19" fmla="*/ 133 h 391"/>
                <a:gd name="T20" fmla="*/ 124 w 286"/>
                <a:gd name="T21" fmla="*/ 112 h 391"/>
                <a:gd name="T22" fmla="*/ 78 w 286"/>
                <a:gd name="T23" fmla="*/ 97 h 391"/>
                <a:gd name="T24" fmla="*/ 29 w 286"/>
                <a:gd name="T25" fmla="*/ 91 h 391"/>
                <a:gd name="T26" fmla="*/ 152 w 286"/>
                <a:gd name="T27" fmla="*/ 238 h 391"/>
                <a:gd name="T28" fmla="*/ 100 w 286"/>
                <a:gd name="T29" fmla="*/ 292 h 391"/>
                <a:gd name="T30" fmla="*/ 78 w 286"/>
                <a:gd name="T31" fmla="*/ 313 h 391"/>
                <a:gd name="T32" fmla="*/ 65 w 286"/>
                <a:gd name="T33" fmla="*/ 294 h 391"/>
                <a:gd name="T34" fmla="*/ 61 w 286"/>
                <a:gd name="T35" fmla="*/ 269 h 391"/>
                <a:gd name="T36" fmla="*/ 65 w 286"/>
                <a:gd name="T37" fmla="*/ 246 h 391"/>
                <a:gd name="T38" fmla="*/ 78 w 286"/>
                <a:gd name="T39" fmla="*/ 227 h 391"/>
                <a:gd name="T40" fmla="*/ 97 w 286"/>
                <a:gd name="T41" fmla="*/ 215 h 391"/>
                <a:gd name="T42" fmla="*/ 120 w 286"/>
                <a:gd name="T43" fmla="*/ 210 h 391"/>
                <a:gd name="T44" fmla="*/ 133 w 286"/>
                <a:gd name="T45" fmla="*/ 211 h 391"/>
                <a:gd name="T46" fmla="*/ 143 w 286"/>
                <a:gd name="T47" fmla="*/ 215 h 391"/>
                <a:gd name="T48" fmla="*/ 163 w 286"/>
                <a:gd name="T49" fmla="*/ 228 h 391"/>
                <a:gd name="T50" fmla="*/ 9 w 286"/>
                <a:gd name="T51" fmla="*/ 391 h 391"/>
                <a:gd name="T52" fmla="*/ 15 w 286"/>
                <a:gd name="T53" fmla="*/ 391 h 391"/>
                <a:gd name="T54" fmla="*/ 26 w 286"/>
                <a:gd name="T55" fmla="*/ 386 h 391"/>
                <a:gd name="T56" fmla="*/ 218 w 286"/>
                <a:gd name="T57" fmla="*/ 195 h 391"/>
                <a:gd name="T58" fmla="*/ 218 w 286"/>
                <a:gd name="T59" fmla="*/ 193 h 391"/>
                <a:gd name="T60" fmla="*/ 283 w 286"/>
                <a:gd name="T61" fmla="*/ 129 h 391"/>
                <a:gd name="T62" fmla="*/ 286 w 286"/>
                <a:gd name="T63" fmla="*/ 123 h 391"/>
                <a:gd name="T64" fmla="*/ 284 w 286"/>
                <a:gd name="T65" fmla="*/ 114 h 391"/>
                <a:gd name="T66" fmla="*/ 267 w 286"/>
                <a:gd name="T67" fmla="*/ 96 h 391"/>
                <a:gd name="T68" fmla="*/ 239 w 286"/>
                <a:gd name="T69" fmla="*/ 73 h 391"/>
                <a:gd name="T70" fmla="*/ 208 w 286"/>
                <a:gd name="T71" fmla="*/ 52 h 391"/>
                <a:gd name="T72" fmla="*/ 176 w 286"/>
                <a:gd name="T73" fmla="*/ 35 h 391"/>
                <a:gd name="T74" fmla="*/ 142 w 286"/>
                <a:gd name="T75" fmla="*/ 21 h 391"/>
                <a:gd name="T76" fmla="*/ 107 w 286"/>
                <a:gd name="T77" fmla="*/ 11 h 391"/>
                <a:gd name="T78" fmla="*/ 71 w 286"/>
                <a:gd name="T79" fmla="*/ 4 h 391"/>
                <a:gd name="T80" fmla="*/ 34 w 286"/>
                <a:gd name="T81" fmla="*/ 0 h 391"/>
                <a:gd name="T82" fmla="*/ 9 w 286"/>
                <a:gd name="T83" fmla="*/ 1 h 391"/>
                <a:gd name="T84" fmla="*/ 1 w 286"/>
                <a:gd name="T85" fmla="*/ 8 h 391"/>
                <a:gd name="T86" fmla="*/ 0 w 286"/>
                <a:gd name="T87" fmla="*/ 104 h 391"/>
                <a:gd name="T88" fmla="*/ 0 w 286"/>
                <a:gd name="T89" fmla="*/ 380 h 391"/>
                <a:gd name="T90" fmla="*/ 5 w 286"/>
                <a:gd name="T91" fmla="*/ 387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86" h="391">
                  <a:moveTo>
                    <a:pt x="29" y="31"/>
                  </a:moveTo>
                  <a:lnTo>
                    <a:pt x="45" y="31"/>
                  </a:lnTo>
                  <a:lnTo>
                    <a:pt x="61" y="34"/>
                  </a:lnTo>
                  <a:lnTo>
                    <a:pt x="75" y="35"/>
                  </a:lnTo>
                  <a:lnTo>
                    <a:pt x="90" y="39"/>
                  </a:lnTo>
                  <a:lnTo>
                    <a:pt x="105" y="42"/>
                  </a:lnTo>
                  <a:lnTo>
                    <a:pt x="119" y="46"/>
                  </a:lnTo>
                  <a:lnTo>
                    <a:pt x="134" y="51"/>
                  </a:lnTo>
                  <a:lnTo>
                    <a:pt x="148" y="56"/>
                  </a:lnTo>
                  <a:lnTo>
                    <a:pt x="162" y="62"/>
                  </a:lnTo>
                  <a:lnTo>
                    <a:pt x="175" y="69"/>
                  </a:lnTo>
                  <a:lnTo>
                    <a:pt x="188" y="76"/>
                  </a:lnTo>
                  <a:lnTo>
                    <a:pt x="201" y="84"/>
                  </a:lnTo>
                  <a:lnTo>
                    <a:pt x="214" y="92"/>
                  </a:lnTo>
                  <a:lnTo>
                    <a:pt x="226" y="102"/>
                  </a:lnTo>
                  <a:lnTo>
                    <a:pt x="237" y="110"/>
                  </a:lnTo>
                  <a:lnTo>
                    <a:pt x="249" y="121"/>
                  </a:lnTo>
                  <a:lnTo>
                    <a:pt x="205" y="164"/>
                  </a:lnTo>
                  <a:lnTo>
                    <a:pt x="187" y="148"/>
                  </a:lnTo>
                  <a:lnTo>
                    <a:pt x="167" y="133"/>
                  </a:lnTo>
                  <a:lnTo>
                    <a:pt x="146" y="123"/>
                  </a:lnTo>
                  <a:lnTo>
                    <a:pt x="124" y="112"/>
                  </a:lnTo>
                  <a:lnTo>
                    <a:pt x="101" y="103"/>
                  </a:lnTo>
                  <a:lnTo>
                    <a:pt x="78" y="97"/>
                  </a:lnTo>
                  <a:lnTo>
                    <a:pt x="55" y="93"/>
                  </a:lnTo>
                  <a:lnTo>
                    <a:pt x="29" y="91"/>
                  </a:lnTo>
                  <a:lnTo>
                    <a:pt x="29" y="31"/>
                  </a:lnTo>
                  <a:close/>
                  <a:moveTo>
                    <a:pt x="152" y="238"/>
                  </a:moveTo>
                  <a:lnTo>
                    <a:pt x="142" y="249"/>
                  </a:lnTo>
                  <a:lnTo>
                    <a:pt x="100" y="292"/>
                  </a:lnTo>
                  <a:lnTo>
                    <a:pt x="89" y="303"/>
                  </a:lnTo>
                  <a:lnTo>
                    <a:pt x="78" y="313"/>
                  </a:lnTo>
                  <a:lnTo>
                    <a:pt x="71" y="303"/>
                  </a:lnTo>
                  <a:lnTo>
                    <a:pt x="65" y="294"/>
                  </a:lnTo>
                  <a:lnTo>
                    <a:pt x="61" y="282"/>
                  </a:lnTo>
                  <a:lnTo>
                    <a:pt x="61" y="269"/>
                  </a:lnTo>
                  <a:lnTo>
                    <a:pt x="62" y="258"/>
                  </a:lnTo>
                  <a:lnTo>
                    <a:pt x="65" y="246"/>
                  </a:lnTo>
                  <a:lnTo>
                    <a:pt x="71" y="237"/>
                  </a:lnTo>
                  <a:lnTo>
                    <a:pt x="78" y="227"/>
                  </a:lnTo>
                  <a:lnTo>
                    <a:pt x="86" y="220"/>
                  </a:lnTo>
                  <a:lnTo>
                    <a:pt x="97" y="215"/>
                  </a:lnTo>
                  <a:lnTo>
                    <a:pt x="108" y="211"/>
                  </a:lnTo>
                  <a:lnTo>
                    <a:pt x="120" y="210"/>
                  </a:lnTo>
                  <a:lnTo>
                    <a:pt x="126" y="210"/>
                  </a:lnTo>
                  <a:lnTo>
                    <a:pt x="133" y="211"/>
                  </a:lnTo>
                  <a:lnTo>
                    <a:pt x="139" y="212"/>
                  </a:lnTo>
                  <a:lnTo>
                    <a:pt x="143" y="215"/>
                  </a:lnTo>
                  <a:lnTo>
                    <a:pt x="154" y="221"/>
                  </a:lnTo>
                  <a:lnTo>
                    <a:pt x="163" y="228"/>
                  </a:lnTo>
                  <a:lnTo>
                    <a:pt x="152" y="238"/>
                  </a:lnTo>
                  <a:close/>
                  <a:moveTo>
                    <a:pt x="9" y="391"/>
                  </a:moveTo>
                  <a:lnTo>
                    <a:pt x="12" y="391"/>
                  </a:lnTo>
                  <a:lnTo>
                    <a:pt x="15" y="391"/>
                  </a:lnTo>
                  <a:lnTo>
                    <a:pt x="21" y="390"/>
                  </a:lnTo>
                  <a:lnTo>
                    <a:pt x="26" y="386"/>
                  </a:lnTo>
                  <a:lnTo>
                    <a:pt x="205" y="206"/>
                  </a:lnTo>
                  <a:lnTo>
                    <a:pt x="218" y="195"/>
                  </a:lnTo>
                  <a:lnTo>
                    <a:pt x="218" y="194"/>
                  </a:lnTo>
                  <a:lnTo>
                    <a:pt x="218" y="193"/>
                  </a:lnTo>
                  <a:lnTo>
                    <a:pt x="281" y="130"/>
                  </a:lnTo>
                  <a:lnTo>
                    <a:pt x="283" y="129"/>
                  </a:lnTo>
                  <a:lnTo>
                    <a:pt x="284" y="126"/>
                  </a:lnTo>
                  <a:lnTo>
                    <a:pt x="286" y="123"/>
                  </a:lnTo>
                  <a:lnTo>
                    <a:pt x="286" y="120"/>
                  </a:lnTo>
                  <a:lnTo>
                    <a:pt x="284" y="114"/>
                  </a:lnTo>
                  <a:lnTo>
                    <a:pt x="281" y="109"/>
                  </a:lnTo>
                  <a:lnTo>
                    <a:pt x="267" y="96"/>
                  </a:lnTo>
                  <a:lnTo>
                    <a:pt x="254" y="84"/>
                  </a:lnTo>
                  <a:lnTo>
                    <a:pt x="239" y="73"/>
                  </a:lnTo>
                  <a:lnTo>
                    <a:pt x="224" y="62"/>
                  </a:lnTo>
                  <a:lnTo>
                    <a:pt x="208" y="52"/>
                  </a:lnTo>
                  <a:lnTo>
                    <a:pt x="192" y="44"/>
                  </a:lnTo>
                  <a:lnTo>
                    <a:pt x="176" y="35"/>
                  </a:lnTo>
                  <a:lnTo>
                    <a:pt x="159" y="28"/>
                  </a:lnTo>
                  <a:lnTo>
                    <a:pt x="142" y="21"/>
                  </a:lnTo>
                  <a:lnTo>
                    <a:pt x="125" y="16"/>
                  </a:lnTo>
                  <a:lnTo>
                    <a:pt x="107" y="11"/>
                  </a:lnTo>
                  <a:lnTo>
                    <a:pt x="89" y="6"/>
                  </a:lnTo>
                  <a:lnTo>
                    <a:pt x="71" y="4"/>
                  </a:lnTo>
                  <a:lnTo>
                    <a:pt x="52" y="1"/>
                  </a:lnTo>
                  <a:lnTo>
                    <a:pt x="34" y="0"/>
                  </a:lnTo>
                  <a:lnTo>
                    <a:pt x="15" y="0"/>
                  </a:lnTo>
                  <a:lnTo>
                    <a:pt x="9" y="1"/>
                  </a:lnTo>
                  <a:lnTo>
                    <a:pt x="4" y="4"/>
                  </a:lnTo>
                  <a:lnTo>
                    <a:pt x="1" y="8"/>
                  </a:lnTo>
                  <a:lnTo>
                    <a:pt x="0" y="14"/>
                  </a:lnTo>
                  <a:lnTo>
                    <a:pt x="0" y="104"/>
                  </a:lnTo>
                  <a:lnTo>
                    <a:pt x="0" y="375"/>
                  </a:lnTo>
                  <a:lnTo>
                    <a:pt x="0" y="380"/>
                  </a:lnTo>
                  <a:lnTo>
                    <a:pt x="3" y="384"/>
                  </a:lnTo>
                  <a:lnTo>
                    <a:pt x="5" y="387"/>
                  </a:lnTo>
                  <a:lnTo>
                    <a:pt x="9" y="3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37" name="Group 36">
            <a:extLst>
              <a:ext uri="{FF2B5EF4-FFF2-40B4-BE49-F238E27FC236}">
                <a16:creationId xmlns:a16="http://schemas.microsoft.com/office/drawing/2014/main" id="{9C2A0526-E4BF-4AE3-BC20-4A38C20536F2}"/>
              </a:ext>
            </a:extLst>
          </p:cNvPr>
          <p:cNvGrpSpPr/>
          <p:nvPr/>
        </p:nvGrpSpPr>
        <p:grpSpPr>
          <a:xfrm>
            <a:off x="5614904" y="2344067"/>
            <a:ext cx="385846" cy="463014"/>
            <a:chOff x="5467350" y="2500313"/>
            <a:chExt cx="238125" cy="285750"/>
          </a:xfrm>
          <a:solidFill>
            <a:schemeClr val="bg1"/>
          </a:solidFill>
        </p:grpSpPr>
        <p:sp>
          <p:nvSpPr>
            <p:cNvPr id="38" name="Freeform 1295">
              <a:extLst>
                <a:ext uri="{FF2B5EF4-FFF2-40B4-BE49-F238E27FC236}">
                  <a16:creationId xmlns:a16="http://schemas.microsoft.com/office/drawing/2014/main" id="{986FDC4A-4BF5-4A16-BDE4-79CCC6B4BA80}"/>
                </a:ext>
              </a:extLst>
            </p:cNvPr>
            <p:cNvSpPr>
              <a:spLocks noEditPoints="1"/>
            </p:cNvSpPr>
            <p:nvPr/>
          </p:nvSpPr>
          <p:spPr bwMode="auto">
            <a:xfrm>
              <a:off x="5467350" y="2547938"/>
              <a:ext cx="238125" cy="238125"/>
            </a:xfrm>
            <a:custGeom>
              <a:avLst/>
              <a:gdLst>
                <a:gd name="T0" fmla="*/ 257 w 751"/>
                <a:gd name="T1" fmla="*/ 702 h 753"/>
                <a:gd name="T2" fmla="*/ 143 w 751"/>
                <a:gd name="T3" fmla="*/ 633 h 753"/>
                <a:gd name="T4" fmla="*/ 64 w 751"/>
                <a:gd name="T5" fmla="*/ 527 h 753"/>
                <a:gd name="T6" fmla="*/ 30 w 751"/>
                <a:gd name="T7" fmla="*/ 395 h 753"/>
                <a:gd name="T8" fmla="*/ 50 w 751"/>
                <a:gd name="T9" fmla="*/ 261 h 753"/>
                <a:gd name="T10" fmla="*/ 115 w 751"/>
                <a:gd name="T11" fmla="*/ 150 h 753"/>
                <a:gd name="T12" fmla="*/ 217 w 751"/>
                <a:gd name="T13" fmla="*/ 71 h 753"/>
                <a:gd name="T14" fmla="*/ 344 w 751"/>
                <a:gd name="T15" fmla="*/ 33 h 753"/>
                <a:gd name="T16" fmla="*/ 279 w 751"/>
                <a:gd name="T17" fmla="*/ 108 h 753"/>
                <a:gd name="T18" fmla="*/ 188 w 751"/>
                <a:gd name="T19" fmla="*/ 162 h 753"/>
                <a:gd name="T20" fmla="*/ 123 w 751"/>
                <a:gd name="T21" fmla="*/ 245 h 753"/>
                <a:gd name="T22" fmla="*/ 91 w 751"/>
                <a:gd name="T23" fmla="*/ 349 h 753"/>
                <a:gd name="T24" fmla="*/ 103 w 751"/>
                <a:gd name="T25" fmla="*/ 462 h 753"/>
                <a:gd name="T26" fmla="*/ 155 w 751"/>
                <a:gd name="T27" fmla="*/ 559 h 753"/>
                <a:gd name="T28" fmla="*/ 239 w 751"/>
                <a:gd name="T29" fmla="*/ 628 h 753"/>
                <a:gd name="T30" fmla="*/ 346 w 751"/>
                <a:gd name="T31" fmla="*/ 661 h 753"/>
                <a:gd name="T32" fmla="*/ 460 w 751"/>
                <a:gd name="T33" fmla="*/ 650 h 753"/>
                <a:gd name="T34" fmla="*/ 557 w 751"/>
                <a:gd name="T35" fmla="*/ 598 h 753"/>
                <a:gd name="T36" fmla="*/ 626 w 751"/>
                <a:gd name="T37" fmla="*/ 513 h 753"/>
                <a:gd name="T38" fmla="*/ 660 w 751"/>
                <a:gd name="T39" fmla="*/ 406 h 753"/>
                <a:gd name="T40" fmla="*/ 619 w 751"/>
                <a:gd name="T41" fmla="*/ 227 h 753"/>
                <a:gd name="T42" fmla="*/ 677 w 751"/>
                <a:gd name="T43" fmla="*/ 208 h 753"/>
                <a:gd name="T44" fmla="*/ 719 w 751"/>
                <a:gd name="T45" fmla="*/ 328 h 753"/>
                <a:gd name="T46" fmla="*/ 710 w 751"/>
                <a:gd name="T47" fmla="*/ 463 h 753"/>
                <a:gd name="T48" fmla="*/ 653 w 751"/>
                <a:gd name="T49" fmla="*/ 583 h 753"/>
                <a:gd name="T50" fmla="*/ 555 w 751"/>
                <a:gd name="T51" fmla="*/ 673 h 753"/>
                <a:gd name="T52" fmla="*/ 429 w 751"/>
                <a:gd name="T53" fmla="*/ 719 h 753"/>
                <a:gd name="T54" fmla="*/ 283 w 751"/>
                <a:gd name="T55" fmla="*/ 464 h 753"/>
                <a:gd name="T56" fmla="*/ 198 w 751"/>
                <a:gd name="T57" fmla="*/ 464 h 753"/>
                <a:gd name="T58" fmla="*/ 198 w 751"/>
                <a:gd name="T59" fmla="*/ 379 h 753"/>
                <a:gd name="T60" fmla="*/ 283 w 751"/>
                <a:gd name="T61" fmla="*/ 379 h 753"/>
                <a:gd name="T62" fmla="*/ 237 w 751"/>
                <a:gd name="T63" fmla="*/ 321 h 753"/>
                <a:gd name="T64" fmla="*/ 221 w 751"/>
                <a:gd name="T65" fmla="*/ 238 h 753"/>
                <a:gd name="T66" fmla="*/ 303 w 751"/>
                <a:gd name="T67" fmla="*/ 221 h 753"/>
                <a:gd name="T68" fmla="*/ 320 w 751"/>
                <a:gd name="T69" fmla="*/ 305 h 753"/>
                <a:gd name="T70" fmla="*/ 414 w 751"/>
                <a:gd name="T71" fmla="*/ 487 h 753"/>
                <a:gd name="T72" fmla="*/ 447 w 751"/>
                <a:gd name="T73" fmla="*/ 566 h 753"/>
                <a:gd name="T74" fmla="*/ 368 w 751"/>
                <a:gd name="T75" fmla="*/ 598 h 753"/>
                <a:gd name="T76" fmla="*/ 335 w 751"/>
                <a:gd name="T77" fmla="*/ 519 h 753"/>
                <a:gd name="T78" fmla="*/ 460 w 751"/>
                <a:gd name="T79" fmla="*/ 294 h 753"/>
                <a:gd name="T80" fmla="*/ 540 w 751"/>
                <a:gd name="T81" fmla="*/ 283 h 753"/>
                <a:gd name="T82" fmla="*/ 469 w 751"/>
                <a:gd name="T83" fmla="*/ 330 h 753"/>
                <a:gd name="T84" fmla="*/ 561 w 751"/>
                <a:gd name="T85" fmla="*/ 455 h 753"/>
                <a:gd name="T86" fmla="*/ 477 w 751"/>
                <a:gd name="T87" fmla="*/ 471 h 753"/>
                <a:gd name="T88" fmla="*/ 461 w 751"/>
                <a:gd name="T89" fmla="*/ 389 h 753"/>
                <a:gd name="T90" fmla="*/ 545 w 751"/>
                <a:gd name="T91" fmla="*/ 372 h 753"/>
                <a:gd name="T92" fmla="*/ 636 w 751"/>
                <a:gd name="T93" fmla="*/ 108 h 753"/>
                <a:gd name="T94" fmla="*/ 391 w 751"/>
                <a:gd name="T95" fmla="*/ 340 h 753"/>
                <a:gd name="T96" fmla="*/ 337 w 751"/>
                <a:gd name="T97" fmla="*/ 3 h 753"/>
                <a:gd name="T98" fmla="*/ 197 w 751"/>
                <a:gd name="T99" fmla="*/ 46 h 753"/>
                <a:gd name="T100" fmla="*/ 86 w 751"/>
                <a:gd name="T101" fmla="*/ 139 h 753"/>
                <a:gd name="T102" fmla="*/ 17 w 751"/>
                <a:gd name="T103" fmla="*/ 265 h 753"/>
                <a:gd name="T104" fmla="*/ 1 w 751"/>
                <a:gd name="T105" fmla="*/ 415 h 753"/>
                <a:gd name="T106" fmla="*/ 45 w 751"/>
                <a:gd name="T107" fmla="*/ 556 h 753"/>
                <a:gd name="T108" fmla="*/ 137 w 751"/>
                <a:gd name="T109" fmla="*/ 667 h 753"/>
                <a:gd name="T110" fmla="*/ 263 w 751"/>
                <a:gd name="T111" fmla="*/ 736 h 753"/>
                <a:gd name="T112" fmla="*/ 414 w 751"/>
                <a:gd name="T113" fmla="*/ 751 h 753"/>
                <a:gd name="T114" fmla="*/ 555 w 751"/>
                <a:gd name="T115" fmla="*/ 707 h 753"/>
                <a:gd name="T116" fmla="*/ 665 w 751"/>
                <a:gd name="T117" fmla="*/ 616 h 753"/>
                <a:gd name="T118" fmla="*/ 734 w 751"/>
                <a:gd name="T119" fmla="*/ 488 h 753"/>
                <a:gd name="T120" fmla="*/ 750 w 751"/>
                <a:gd name="T121" fmla="*/ 340 h 753"/>
                <a:gd name="T122" fmla="*/ 708 w 751"/>
                <a:gd name="T123" fmla="*/ 201 h 7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51" h="753">
                  <a:moveTo>
                    <a:pt x="375" y="723"/>
                  </a:moveTo>
                  <a:lnTo>
                    <a:pt x="358" y="723"/>
                  </a:lnTo>
                  <a:lnTo>
                    <a:pt x="340" y="720"/>
                  </a:lnTo>
                  <a:lnTo>
                    <a:pt x="323" y="719"/>
                  </a:lnTo>
                  <a:lnTo>
                    <a:pt x="306" y="715"/>
                  </a:lnTo>
                  <a:lnTo>
                    <a:pt x="289" y="712"/>
                  </a:lnTo>
                  <a:lnTo>
                    <a:pt x="273" y="707"/>
                  </a:lnTo>
                  <a:lnTo>
                    <a:pt x="257" y="702"/>
                  </a:lnTo>
                  <a:lnTo>
                    <a:pt x="242" y="696"/>
                  </a:lnTo>
                  <a:lnTo>
                    <a:pt x="226" y="689"/>
                  </a:lnTo>
                  <a:lnTo>
                    <a:pt x="211" y="681"/>
                  </a:lnTo>
                  <a:lnTo>
                    <a:pt x="197" y="673"/>
                  </a:lnTo>
                  <a:lnTo>
                    <a:pt x="182" y="663"/>
                  </a:lnTo>
                  <a:lnTo>
                    <a:pt x="169" y="653"/>
                  </a:lnTo>
                  <a:lnTo>
                    <a:pt x="155" y="644"/>
                  </a:lnTo>
                  <a:lnTo>
                    <a:pt x="143" y="633"/>
                  </a:lnTo>
                  <a:lnTo>
                    <a:pt x="131" y="621"/>
                  </a:lnTo>
                  <a:lnTo>
                    <a:pt x="120" y="610"/>
                  </a:lnTo>
                  <a:lnTo>
                    <a:pt x="109" y="596"/>
                  </a:lnTo>
                  <a:lnTo>
                    <a:pt x="98" y="583"/>
                  </a:lnTo>
                  <a:lnTo>
                    <a:pt x="89" y="570"/>
                  </a:lnTo>
                  <a:lnTo>
                    <a:pt x="80" y="556"/>
                  </a:lnTo>
                  <a:lnTo>
                    <a:pt x="72" y="542"/>
                  </a:lnTo>
                  <a:lnTo>
                    <a:pt x="64" y="527"/>
                  </a:lnTo>
                  <a:lnTo>
                    <a:pt x="57" y="511"/>
                  </a:lnTo>
                  <a:lnTo>
                    <a:pt x="51" y="496"/>
                  </a:lnTo>
                  <a:lnTo>
                    <a:pt x="45" y="480"/>
                  </a:lnTo>
                  <a:lnTo>
                    <a:pt x="41" y="463"/>
                  </a:lnTo>
                  <a:lnTo>
                    <a:pt x="36" y="446"/>
                  </a:lnTo>
                  <a:lnTo>
                    <a:pt x="34" y="429"/>
                  </a:lnTo>
                  <a:lnTo>
                    <a:pt x="31" y="412"/>
                  </a:lnTo>
                  <a:lnTo>
                    <a:pt x="30" y="395"/>
                  </a:lnTo>
                  <a:lnTo>
                    <a:pt x="30" y="377"/>
                  </a:lnTo>
                  <a:lnTo>
                    <a:pt x="30" y="360"/>
                  </a:lnTo>
                  <a:lnTo>
                    <a:pt x="31" y="343"/>
                  </a:lnTo>
                  <a:lnTo>
                    <a:pt x="34" y="326"/>
                  </a:lnTo>
                  <a:lnTo>
                    <a:pt x="36" y="309"/>
                  </a:lnTo>
                  <a:lnTo>
                    <a:pt x="40" y="293"/>
                  </a:lnTo>
                  <a:lnTo>
                    <a:pt x="45" y="277"/>
                  </a:lnTo>
                  <a:lnTo>
                    <a:pt x="50" y="261"/>
                  </a:lnTo>
                  <a:lnTo>
                    <a:pt x="56" y="245"/>
                  </a:lnTo>
                  <a:lnTo>
                    <a:pt x="62" y="231"/>
                  </a:lnTo>
                  <a:lnTo>
                    <a:pt x="69" y="216"/>
                  </a:lnTo>
                  <a:lnTo>
                    <a:pt x="78" y="202"/>
                  </a:lnTo>
                  <a:lnTo>
                    <a:pt x="86" y="188"/>
                  </a:lnTo>
                  <a:lnTo>
                    <a:pt x="95" y="175"/>
                  </a:lnTo>
                  <a:lnTo>
                    <a:pt x="106" y="162"/>
                  </a:lnTo>
                  <a:lnTo>
                    <a:pt x="115" y="150"/>
                  </a:lnTo>
                  <a:lnTo>
                    <a:pt x="126" y="137"/>
                  </a:lnTo>
                  <a:lnTo>
                    <a:pt x="137" y="126"/>
                  </a:lnTo>
                  <a:lnTo>
                    <a:pt x="149" y="116"/>
                  </a:lnTo>
                  <a:lnTo>
                    <a:pt x="163" y="106"/>
                  </a:lnTo>
                  <a:lnTo>
                    <a:pt x="175" y="96"/>
                  </a:lnTo>
                  <a:lnTo>
                    <a:pt x="188" y="86"/>
                  </a:lnTo>
                  <a:lnTo>
                    <a:pt x="203" y="78"/>
                  </a:lnTo>
                  <a:lnTo>
                    <a:pt x="217" y="71"/>
                  </a:lnTo>
                  <a:lnTo>
                    <a:pt x="232" y="63"/>
                  </a:lnTo>
                  <a:lnTo>
                    <a:pt x="246" y="57"/>
                  </a:lnTo>
                  <a:lnTo>
                    <a:pt x="262" y="51"/>
                  </a:lnTo>
                  <a:lnTo>
                    <a:pt x="278" y="46"/>
                  </a:lnTo>
                  <a:lnTo>
                    <a:pt x="294" y="42"/>
                  </a:lnTo>
                  <a:lnTo>
                    <a:pt x="310" y="38"/>
                  </a:lnTo>
                  <a:lnTo>
                    <a:pt x="327" y="35"/>
                  </a:lnTo>
                  <a:lnTo>
                    <a:pt x="344" y="33"/>
                  </a:lnTo>
                  <a:lnTo>
                    <a:pt x="361" y="32"/>
                  </a:lnTo>
                  <a:lnTo>
                    <a:pt x="361" y="92"/>
                  </a:lnTo>
                  <a:lnTo>
                    <a:pt x="347" y="94"/>
                  </a:lnTo>
                  <a:lnTo>
                    <a:pt x="333" y="95"/>
                  </a:lnTo>
                  <a:lnTo>
                    <a:pt x="319" y="97"/>
                  </a:lnTo>
                  <a:lnTo>
                    <a:pt x="306" y="101"/>
                  </a:lnTo>
                  <a:lnTo>
                    <a:pt x="293" y="105"/>
                  </a:lnTo>
                  <a:lnTo>
                    <a:pt x="279" y="108"/>
                  </a:lnTo>
                  <a:lnTo>
                    <a:pt x="267" y="113"/>
                  </a:lnTo>
                  <a:lnTo>
                    <a:pt x="255" y="119"/>
                  </a:lnTo>
                  <a:lnTo>
                    <a:pt x="243" y="124"/>
                  </a:lnTo>
                  <a:lnTo>
                    <a:pt x="231" y="131"/>
                  </a:lnTo>
                  <a:lnTo>
                    <a:pt x="220" y="139"/>
                  </a:lnTo>
                  <a:lnTo>
                    <a:pt x="209" y="146"/>
                  </a:lnTo>
                  <a:lnTo>
                    <a:pt x="198" y="153"/>
                  </a:lnTo>
                  <a:lnTo>
                    <a:pt x="188" y="162"/>
                  </a:lnTo>
                  <a:lnTo>
                    <a:pt x="178" y="171"/>
                  </a:lnTo>
                  <a:lnTo>
                    <a:pt x="169" y="180"/>
                  </a:lnTo>
                  <a:lnTo>
                    <a:pt x="160" y="190"/>
                  </a:lnTo>
                  <a:lnTo>
                    <a:pt x="152" y="201"/>
                  </a:lnTo>
                  <a:lnTo>
                    <a:pt x="143" y="211"/>
                  </a:lnTo>
                  <a:lnTo>
                    <a:pt x="136" y="222"/>
                  </a:lnTo>
                  <a:lnTo>
                    <a:pt x="129" y="233"/>
                  </a:lnTo>
                  <a:lnTo>
                    <a:pt x="123" y="245"/>
                  </a:lnTo>
                  <a:lnTo>
                    <a:pt x="116" y="256"/>
                  </a:lnTo>
                  <a:lnTo>
                    <a:pt x="112" y="270"/>
                  </a:lnTo>
                  <a:lnTo>
                    <a:pt x="107" y="282"/>
                  </a:lnTo>
                  <a:lnTo>
                    <a:pt x="102" y="295"/>
                  </a:lnTo>
                  <a:lnTo>
                    <a:pt x="98" y="307"/>
                  </a:lnTo>
                  <a:lnTo>
                    <a:pt x="96" y="321"/>
                  </a:lnTo>
                  <a:lnTo>
                    <a:pt x="93" y="334"/>
                  </a:lnTo>
                  <a:lnTo>
                    <a:pt x="91" y="349"/>
                  </a:lnTo>
                  <a:lnTo>
                    <a:pt x="90" y="362"/>
                  </a:lnTo>
                  <a:lnTo>
                    <a:pt x="90" y="377"/>
                  </a:lnTo>
                  <a:lnTo>
                    <a:pt x="90" y="391"/>
                  </a:lnTo>
                  <a:lnTo>
                    <a:pt x="91" y="406"/>
                  </a:lnTo>
                  <a:lnTo>
                    <a:pt x="93" y="420"/>
                  </a:lnTo>
                  <a:lnTo>
                    <a:pt x="96" y="434"/>
                  </a:lnTo>
                  <a:lnTo>
                    <a:pt x="99" y="448"/>
                  </a:lnTo>
                  <a:lnTo>
                    <a:pt x="103" y="462"/>
                  </a:lnTo>
                  <a:lnTo>
                    <a:pt x="107" y="475"/>
                  </a:lnTo>
                  <a:lnTo>
                    <a:pt x="113" y="488"/>
                  </a:lnTo>
                  <a:lnTo>
                    <a:pt x="118" y="500"/>
                  </a:lnTo>
                  <a:lnTo>
                    <a:pt x="125" y="513"/>
                  </a:lnTo>
                  <a:lnTo>
                    <a:pt x="131" y="525"/>
                  </a:lnTo>
                  <a:lnTo>
                    <a:pt x="138" y="537"/>
                  </a:lnTo>
                  <a:lnTo>
                    <a:pt x="147" y="548"/>
                  </a:lnTo>
                  <a:lnTo>
                    <a:pt x="155" y="559"/>
                  </a:lnTo>
                  <a:lnTo>
                    <a:pt x="164" y="568"/>
                  </a:lnTo>
                  <a:lnTo>
                    <a:pt x="174" y="578"/>
                  </a:lnTo>
                  <a:lnTo>
                    <a:pt x="183" y="588"/>
                  </a:lnTo>
                  <a:lnTo>
                    <a:pt x="194" y="598"/>
                  </a:lnTo>
                  <a:lnTo>
                    <a:pt x="205" y="606"/>
                  </a:lnTo>
                  <a:lnTo>
                    <a:pt x="216" y="613"/>
                  </a:lnTo>
                  <a:lnTo>
                    <a:pt x="227" y="621"/>
                  </a:lnTo>
                  <a:lnTo>
                    <a:pt x="239" y="628"/>
                  </a:lnTo>
                  <a:lnTo>
                    <a:pt x="251" y="634"/>
                  </a:lnTo>
                  <a:lnTo>
                    <a:pt x="265" y="640"/>
                  </a:lnTo>
                  <a:lnTo>
                    <a:pt x="278" y="645"/>
                  </a:lnTo>
                  <a:lnTo>
                    <a:pt x="291" y="650"/>
                  </a:lnTo>
                  <a:lnTo>
                    <a:pt x="305" y="653"/>
                  </a:lnTo>
                  <a:lnTo>
                    <a:pt x="318" y="657"/>
                  </a:lnTo>
                  <a:lnTo>
                    <a:pt x="333" y="659"/>
                  </a:lnTo>
                  <a:lnTo>
                    <a:pt x="346" y="661"/>
                  </a:lnTo>
                  <a:lnTo>
                    <a:pt x="361" y="662"/>
                  </a:lnTo>
                  <a:lnTo>
                    <a:pt x="375" y="662"/>
                  </a:lnTo>
                  <a:lnTo>
                    <a:pt x="391" y="662"/>
                  </a:lnTo>
                  <a:lnTo>
                    <a:pt x="404" y="661"/>
                  </a:lnTo>
                  <a:lnTo>
                    <a:pt x="419" y="659"/>
                  </a:lnTo>
                  <a:lnTo>
                    <a:pt x="433" y="657"/>
                  </a:lnTo>
                  <a:lnTo>
                    <a:pt x="447" y="653"/>
                  </a:lnTo>
                  <a:lnTo>
                    <a:pt x="460" y="650"/>
                  </a:lnTo>
                  <a:lnTo>
                    <a:pt x="473" y="645"/>
                  </a:lnTo>
                  <a:lnTo>
                    <a:pt x="487" y="640"/>
                  </a:lnTo>
                  <a:lnTo>
                    <a:pt x="499" y="634"/>
                  </a:lnTo>
                  <a:lnTo>
                    <a:pt x="512" y="628"/>
                  </a:lnTo>
                  <a:lnTo>
                    <a:pt x="523" y="621"/>
                  </a:lnTo>
                  <a:lnTo>
                    <a:pt x="535" y="613"/>
                  </a:lnTo>
                  <a:lnTo>
                    <a:pt x="546" y="606"/>
                  </a:lnTo>
                  <a:lnTo>
                    <a:pt x="557" y="598"/>
                  </a:lnTo>
                  <a:lnTo>
                    <a:pt x="568" y="588"/>
                  </a:lnTo>
                  <a:lnTo>
                    <a:pt x="578" y="578"/>
                  </a:lnTo>
                  <a:lnTo>
                    <a:pt x="588" y="568"/>
                  </a:lnTo>
                  <a:lnTo>
                    <a:pt x="596" y="559"/>
                  </a:lnTo>
                  <a:lnTo>
                    <a:pt x="605" y="548"/>
                  </a:lnTo>
                  <a:lnTo>
                    <a:pt x="613" y="537"/>
                  </a:lnTo>
                  <a:lnTo>
                    <a:pt x="620" y="525"/>
                  </a:lnTo>
                  <a:lnTo>
                    <a:pt x="626" y="513"/>
                  </a:lnTo>
                  <a:lnTo>
                    <a:pt x="634" y="500"/>
                  </a:lnTo>
                  <a:lnTo>
                    <a:pt x="639" y="488"/>
                  </a:lnTo>
                  <a:lnTo>
                    <a:pt x="645" y="475"/>
                  </a:lnTo>
                  <a:lnTo>
                    <a:pt x="648" y="462"/>
                  </a:lnTo>
                  <a:lnTo>
                    <a:pt x="652" y="448"/>
                  </a:lnTo>
                  <a:lnTo>
                    <a:pt x="656" y="434"/>
                  </a:lnTo>
                  <a:lnTo>
                    <a:pt x="658" y="420"/>
                  </a:lnTo>
                  <a:lnTo>
                    <a:pt x="660" y="406"/>
                  </a:lnTo>
                  <a:lnTo>
                    <a:pt x="660" y="391"/>
                  </a:lnTo>
                  <a:lnTo>
                    <a:pt x="662" y="377"/>
                  </a:lnTo>
                  <a:lnTo>
                    <a:pt x="660" y="350"/>
                  </a:lnTo>
                  <a:lnTo>
                    <a:pt x="657" y="324"/>
                  </a:lnTo>
                  <a:lnTo>
                    <a:pt x="651" y="299"/>
                  </a:lnTo>
                  <a:lnTo>
                    <a:pt x="642" y="275"/>
                  </a:lnTo>
                  <a:lnTo>
                    <a:pt x="632" y="250"/>
                  </a:lnTo>
                  <a:lnTo>
                    <a:pt x="619" y="227"/>
                  </a:lnTo>
                  <a:lnTo>
                    <a:pt x="605" y="207"/>
                  </a:lnTo>
                  <a:lnTo>
                    <a:pt x="588" y="186"/>
                  </a:lnTo>
                  <a:lnTo>
                    <a:pt x="631" y="143"/>
                  </a:lnTo>
                  <a:lnTo>
                    <a:pt x="641" y="156"/>
                  </a:lnTo>
                  <a:lnTo>
                    <a:pt x="652" y="168"/>
                  </a:lnTo>
                  <a:lnTo>
                    <a:pt x="660" y="181"/>
                  </a:lnTo>
                  <a:lnTo>
                    <a:pt x="670" y="194"/>
                  </a:lnTo>
                  <a:lnTo>
                    <a:pt x="677" y="208"/>
                  </a:lnTo>
                  <a:lnTo>
                    <a:pt x="685" y="222"/>
                  </a:lnTo>
                  <a:lnTo>
                    <a:pt x="692" y="237"/>
                  </a:lnTo>
                  <a:lnTo>
                    <a:pt x="698" y="252"/>
                  </a:lnTo>
                  <a:lnTo>
                    <a:pt x="704" y="266"/>
                  </a:lnTo>
                  <a:lnTo>
                    <a:pt x="708" y="281"/>
                  </a:lnTo>
                  <a:lnTo>
                    <a:pt x="713" y="296"/>
                  </a:lnTo>
                  <a:lnTo>
                    <a:pt x="715" y="312"/>
                  </a:lnTo>
                  <a:lnTo>
                    <a:pt x="719" y="328"/>
                  </a:lnTo>
                  <a:lnTo>
                    <a:pt x="720" y="344"/>
                  </a:lnTo>
                  <a:lnTo>
                    <a:pt x="721" y="361"/>
                  </a:lnTo>
                  <a:lnTo>
                    <a:pt x="721" y="377"/>
                  </a:lnTo>
                  <a:lnTo>
                    <a:pt x="721" y="395"/>
                  </a:lnTo>
                  <a:lnTo>
                    <a:pt x="720" y="412"/>
                  </a:lnTo>
                  <a:lnTo>
                    <a:pt x="717" y="429"/>
                  </a:lnTo>
                  <a:lnTo>
                    <a:pt x="715" y="446"/>
                  </a:lnTo>
                  <a:lnTo>
                    <a:pt x="710" y="463"/>
                  </a:lnTo>
                  <a:lnTo>
                    <a:pt x="707" y="480"/>
                  </a:lnTo>
                  <a:lnTo>
                    <a:pt x="700" y="496"/>
                  </a:lnTo>
                  <a:lnTo>
                    <a:pt x="694" y="511"/>
                  </a:lnTo>
                  <a:lnTo>
                    <a:pt x="687" y="527"/>
                  </a:lnTo>
                  <a:lnTo>
                    <a:pt x="680" y="542"/>
                  </a:lnTo>
                  <a:lnTo>
                    <a:pt x="671" y="556"/>
                  </a:lnTo>
                  <a:lnTo>
                    <a:pt x="663" y="570"/>
                  </a:lnTo>
                  <a:lnTo>
                    <a:pt x="653" y="583"/>
                  </a:lnTo>
                  <a:lnTo>
                    <a:pt x="642" y="596"/>
                  </a:lnTo>
                  <a:lnTo>
                    <a:pt x="631" y="610"/>
                  </a:lnTo>
                  <a:lnTo>
                    <a:pt x="620" y="621"/>
                  </a:lnTo>
                  <a:lnTo>
                    <a:pt x="608" y="633"/>
                  </a:lnTo>
                  <a:lnTo>
                    <a:pt x="596" y="644"/>
                  </a:lnTo>
                  <a:lnTo>
                    <a:pt x="583" y="653"/>
                  </a:lnTo>
                  <a:lnTo>
                    <a:pt x="569" y="663"/>
                  </a:lnTo>
                  <a:lnTo>
                    <a:pt x="555" y="673"/>
                  </a:lnTo>
                  <a:lnTo>
                    <a:pt x="540" y="681"/>
                  </a:lnTo>
                  <a:lnTo>
                    <a:pt x="526" y="689"/>
                  </a:lnTo>
                  <a:lnTo>
                    <a:pt x="510" y="696"/>
                  </a:lnTo>
                  <a:lnTo>
                    <a:pt x="494" y="702"/>
                  </a:lnTo>
                  <a:lnTo>
                    <a:pt x="478" y="707"/>
                  </a:lnTo>
                  <a:lnTo>
                    <a:pt x="462" y="712"/>
                  </a:lnTo>
                  <a:lnTo>
                    <a:pt x="446" y="715"/>
                  </a:lnTo>
                  <a:lnTo>
                    <a:pt x="429" y="719"/>
                  </a:lnTo>
                  <a:lnTo>
                    <a:pt x="412" y="720"/>
                  </a:lnTo>
                  <a:lnTo>
                    <a:pt x="393" y="723"/>
                  </a:lnTo>
                  <a:lnTo>
                    <a:pt x="375" y="723"/>
                  </a:lnTo>
                  <a:close/>
                  <a:moveTo>
                    <a:pt x="301" y="422"/>
                  </a:moveTo>
                  <a:lnTo>
                    <a:pt x="300" y="434"/>
                  </a:lnTo>
                  <a:lnTo>
                    <a:pt x="296" y="445"/>
                  </a:lnTo>
                  <a:lnTo>
                    <a:pt x="290" y="455"/>
                  </a:lnTo>
                  <a:lnTo>
                    <a:pt x="283" y="464"/>
                  </a:lnTo>
                  <a:lnTo>
                    <a:pt x="274" y="471"/>
                  </a:lnTo>
                  <a:lnTo>
                    <a:pt x="263" y="477"/>
                  </a:lnTo>
                  <a:lnTo>
                    <a:pt x="252" y="481"/>
                  </a:lnTo>
                  <a:lnTo>
                    <a:pt x="240" y="482"/>
                  </a:lnTo>
                  <a:lnTo>
                    <a:pt x="228" y="481"/>
                  </a:lnTo>
                  <a:lnTo>
                    <a:pt x="217" y="477"/>
                  </a:lnTo>
                  <a:lnTo>
                    <a:pt x="206" y="471"/>
                  </a:lnTo>
                  <a:lnTo>
                    <a:pt x="198" y="464"/>
                  </a:lnTo>
                  <a:lnTo>
                    <a:pt x="191" y="455"/>
                  </a:lnTo>
                  <a:lnTo>
                    <a:pt x="184" y="445"/>
                  </a:lnTo>
                  <a:lnTo>
                    <a:pt x="181" y="434"/>
                  </a:lnTo>
                  <a:lnTo>
                    <a:pt x="180" y="422"/>
                  </a:lnTo>
                  <a:lnTo>
                    <a:pt x="181" y="409"/>
                  </a:lnTo>
                  <a:lnTo>
                    <a:pt x="184" y="398"/>
                  </a:lnTo>
                  <a:lnTo>
                    <a:pt x="191" y="389"/>
                  </a:lnTo>
                  <a:lnTo>
                    <a:pt x="198" y="379"/>
                  </a:lnTo>
                  <a:lnTo>
                    <a:pt x="206" y="372"/>
                  </a:lnTo>
                  <a:lnTo>
                    <a:pt x="217" y="367"/>
                  </a:lnTo>
                  <a:lnTo>
                    <a:pt x="228" y="363"/>
                  </a:lnTo>
                  <a:lnTo>
                    <a:pt x="240" y="362"/>
                  </a:lnTo>
                  <a:lnTo>
                    <a:pt x="252" y="363"/>
                  </a:lnTo>
                  <a:lnTo>
                    <a:pt x="263" y="367"/>
                  </a:lnTo>
                  <a:lnTo>
                    <a:pt x="274" y="372"/>
                  </a:lnTo>
                  <a:lnTo>
                    <a:pt x="283" y="379"/>
                  </a:lnTo>
                  <a:lnTo>
                    <a:pt x="290" y="389"/>
                  </a:lnTo>
                  <a:lnTo>
                    <a:pt x="296" y="398"/>
                  </a:lnTo>
                  <a:lnTo>
                    <a:pt x="300" y="409"/>
                  </a:lnTo>
                  <a:lnTo>
                    <a:pt x="301" y="422"/>
                  </a:lnTo>
                  <a:close/>
                  <a:moveTo>
                    <a:pt x="271" y="332"/>
                  </a:moveTo>
                  <a:lnTo>
                    <a:pt x="259" y="330"/>
                  </a:lnTo>
                  <a:lnTo>
                    <a:pt x="246" y="327"/>
                  </a:lnTo>
                  <a:lnTo>
                    <a:pt x="237" y="321"/>
                  </a:lnTo>
                  <a:lnTo>
                    <a:pt x="228" y="313"/>
                  </a:lnTo>
                  <a:lnTo>
                    <a:pt x="221" y="305"/>
                  </a:lnTo>
                  <a:lnTo>
                    <a:pt x="215" y="295"/>
                  </a:lnTo>
                  <a:lnTo>
                    <a:pt x="211" y="283"/>
                  </a:lnTo>
                  <a:lnTo>
                    <a:pt x="210" y="271"/>
                  </a:lnTo>
                  <a:lnTo>
                    <a:pt x="211" y="259"/>
                  </a:lnTo>
                  <a:lnTo>
                    <a:pt x="215" y="248"/>
                  </a:lnTo>
                  <a:lnTo>
                    <a:pt x="221" y="238"/>
                  </a:lnTo>
                  <a:lnTo>
                    <a:pt x="228" y="228"/>
                  </a:lnTo>
                  <a:lnTo>
                    <a:pt x="237" y="221"/>
                  </a:lnTo>
                  <a:lnTo>
                    <a:pt x="246" y="216"/>
                  </a:lnTo>
                  <a:lnTo>
                    <a:pt x="259" y="213"/>
                  </a:lnTo>
                  <a:lnTo>
                    <a:pt x="271" y="211"/>
                  </a:lnTo>
                  <a:lnTo>
                    <a:pt x="283" y="213"/>
                  </a:lnTo>
                  <a:lnTo>
                    <a:pt x="294" y="216"/>
                  </a:lnTo>
                  <a:lnTo>
                    <a:pt x="303" y="221"/>
                  </a:lnTo>
                  <a:lnTo>
                    <a:pt x="313" y="228"/>
                  </a:lnTo>
                  <a:lnTo>
                    <a:pt x="320" y="238"/>
                  </a:lnTo>
                  <a:lnTo>
                    <a:pt x="325" y="248"/>
                  </a:lnTo>
                  <a:lnTo>
                    <a:pt x="329" y="259"/>
                  </a:lnTo>
                  <a:lnTo>
                    <a:pt x="330" y="271"/>
                  </a:lnTo>
                  <a:lnTo>
                    <a:pt x="329" y="283"/>
                  </a:lnTo>
                  <a:lnTo>
                    <a:pt x="325" y="295"/>
                  </a:lnTo>
                  <a:lnTo>
                    <a:pt x="320" y="305"/>
                  </a:lnTo>
                  <a:lnTo>
                    <a:pt x="313" y="313"/>
                  </a:lnTo>
                  <a:lnTo>
                    <a:pt x="303" y="321"/>
                  </a:lnTo>
                  <a:lnTo>
                    <a:pt x="294" y="327"/>
                  </a:lnTo>
                  <a:lnTo>
                    <a:pt x="283" y="330"/>
                  </a:lnTo>
                  <a:lnTo>
                    <a:pt x="271" y="332"/>
                  </a:lnTo>
                  <a:close/>
                  <a:moveTo>
                    <a:pt x="391" y="482"/>
                  </a:moveTo>
                  <a:lnTo>
                    <a:pt x="403" y="483"/>
                  </a:lnTo>
                  <a:lnTo>
                    <a:pt x="414" y="487"/>
                  </a:lnTo>
                  <a:lnTo>
                    <a:pt x="425" y="492"/>
                  </a:lnTo>
                  <a:lnTo>
                    <a:pt x="433" y="499"/>
                  </a:lnTo>
                  <a:lnTo>
                    <a:pt x="441" y="509"/>
                  </a:lnTo>
                  <a:lnTo>
                    <a:pt x="446" y="519"/>
                  </a:lnTo>
                  <a:lnTo>
                    <a:pt x="449" y="530"/>
                  </a:lnTo>
                  <a:lnTo>
                    <a:pt x="450" y="542"/>
                  </a:lnTo>
                  <a:lnTo>
                    <a:pt x="449" y="554"/>
                  </a:lnTo>
                  <a:lnTo>
                    <a:pt x="447" y="566"/>
                  </a:lnTo>
                  <a:lnTo>
                    <a:pt x="441" y="576"/>
                  </a:lnTo>
                  <a:lnTo>
                    <a:pt x="433" y="584"/>
                  </a:lnTo>
                  <a:lnTo>
                    <a:pt x="425" y="591"/>
                  </a:lnTo>
                  <a:lnTo>
                    <a:pt x="414" y="598"/>
                  </a:lnTo>
                  <a:lnTo>
                    <a:pt x="403" y="601"/>
                  </a:lnTo>
                  <a:lnTo>
                    <a:pt x="391" y="602"/>
                  </a:lnTo>
                  <a:lnTo>
                    <a:pt x="379" y="601"/>
                  </a:lnTo>
                  <a:lnTo>
                    <a:pt x="368" y="598"/>
                  </a:lnTo>
                  <a:lnTo>
                    <a:pt x="357" y="591"/>
                  </a:lnTo>
                  <a:lnTo>
                    <a:pt x="348" y="584"/>
                  </a:lnTo>
                  <a:lnTo>
                    <a:pt x="341" y="576"/>
                  </a:lnTo>
                  <a:lnTo>
                    <a:pt x="335" y="566"/>
                  </a:lnTo>
                  <a:lnTo>
                    <a:pt x="331" y="554"/>
                  </a:lnTo>
                  <a:lnTo>
                    <a:pt x="330" y="542"/>
                  </a:lnTo>
                  <a:lnTo>
                    <a:pt x="331" y="530"/>
                  </a:lnTo>
                  <a:lnTo>
                    <a:pt x="335" y="519"/>
                  </a:lnTo>
                  <a:lnTo>
                    <a:pt x="341" y="509"/>
                  </a:lnTo>
                  <a:lnTo>
                    <a:pt x="348" y="499"/>
                  </a:lnTo>
                  <a:lnTo>
                    <a:pt x="357" y="492"/>
                  </a:lnTo>
                  <a:lnTo>
                    <a:pt x="368" y="487"/>
                  </a:lnTo>
                  <a:lnTo>
                    <a:pt x="379" y="483"/>
                  </a:lnTo>
                  <a:lnTo>
                    <a:pt x="391" y="482"/>
                  </a:lnTo>
                  <a:close/>
                  <a:moveTo>
                    <a:pt x="449" y="305"/>
                  </a:moveTo>
                  <a:lnTo>
                    <a:pt x="460" y="294"/>
                  </a:lnTo>
                  <a:lnTo>
                    <a:pt x="503" y="250"/>
                  </a:lnTo>
                  <a:lnTo>
                    <a:pt x="512" y="239"/>
                  </a:lnTo>
                  <a:lnTo>
                    <a:pt x="523" y="230"/>
                  </a:lnTo>
                  <a:lnTo>
                    <a:pt x="530" y="239"/>
                  </a:lnTo>
                  <a:lnTo>
                    <a:pt x="537" y="249"/>
                  </a:lnTo>
                  <a:lnTo>
                    <a:pt x="540" y="260"/>
                  </a:lnTo>
                  <a:lnTo>
                    <a:pt x="541" y="271"/>
                  </a:lnTo>
                  <a:lnTo>
                    <a:pt x="540" y="283"/>
                  </a:lnTo>
                  <a:lnTo>
                    <a:pt x="537" y="295"/>
                  </a:lnTo>
                  <a:lnTo>
                    <a:pt x="530" y="305"/>
                  </a:lnTo>
                  <a:lnTo>
                    <a:pt x="523" y="313"/>
                  </a:lnTo>
                  <a:lnTo>
                    <a:pt x="515" y="321"/>
                  </a:lnTo>
                  <a:lnTo>
                    <a:pt x="504" y="327"/>
                  </a:lnTo>
                  <a:lnTo>
                    <a:pt x="493" y="330"/>
                  </a:lnTo>
                  <a:lnTo>
                    <a:pt x="481" y="332"/>
                  </a:lnTo>
                  <a:lnTo>
                    <a:pt x="469" y="330"/>
                  </a:lnTo>
                  <a:lnTo>
                    <a:pt x="458" y="327"/>
                  </a:lnTo>
                  <a:lnTo>
                    <a:pt x="448" y="322"/>
                  </a:lnTo>
                  <a:lnTo>
                    <a:pt x="438" y="315"/>
                  </a:lnTo>
                  <a:lnTo>
                    <a:pt x="449" y="305"/>
                  </a:lnTo>
                  <a:close/>
                  <a:moveTo>
                    <a:pt x="571" y="422"/>
                  </a:moveTo>
                  <a:lnTo>
                    <a:pt x="569" y="434"/>
                  </a:lnTo>
                  <a:lnTo>
                    <a:pt x="567" y="445"/>
                  </a:lnTo>
                  <a:lnTo>
                    <a:pt x="561" y="455"/>
                  </a:lnTo>
                  <a:lnTo>
                    <a:pt x="554" y="464"/>
                  </a:lnTo>
                  <a:lnTo>
                    <a:pt x="545" y="471"/>
                  </a:lnTo>
                  <a:lnTo>
                    <a:pt x="534" y="477"/>
                  </a:lnTo>
                  <a:lnTo>
                    <a:pt x="523" y="481"/>
                  </a:lnTo>
                  <a:lnTo>
                    <a:pt x="511" y="482"/>
                  </a:lnTo>
                  <a:lnTo>
                    <a:pt x="499" y="481"/>
                  </a:lnTo>
                  <a:lnTo>
                    <a:pt x="488" y="477"/>
                  </a:lnTo>
                  <a:lnTo>
                    <a:pt x="477" y="471"/>
                  </a:lnTo>
                  <a:lnTo>
                    <a:pt x="469" y="464"/>
                  </a:lnTo>
                  <a:lnTo>
                    <a:pt x="461" y="455"/>
                  </a:lnTo>
                  <a:lnTo>
                    <a:pt x="455" y="445"/>
                  </a:lnTo>
                  <a:lnTo>
                    <a:pt x="452" y="434"/>
                  </a:lnTo>
                  <a:lnTo>
                    <a:pt x="450" y="422"/>
                  </a:lnTo>
                  <a:lnTo>
                    <a:pt x="452" y="409"/>
                  </a:lnTo>
                  <a:lnTo>
                    <a:pt x="455" y="398"/>
                  </a:lnTo>
                  <a:lnTo>
                    <a:pt x="461" y="389"/>
                  </a:lnTo>
                  <a:lnTo>
                    <a:pt x="469" y="379"/>
                  </a:lnTo>
                  <a:lnTo>
                    <a:pt x="477" y="372"/>
                  </a:lnTo>
                  <a:lnTo>
                    <a:pt x="488" y="367"/>
                  </a:lnTo>
                  <a:lnTo>
                    <a:pt x="499" y="363"/>
                  </a:lnTo>
                  <a:lnTo>
                    <a:pt x="511" y="362"/>
                  </a:lnTo>
                  <a:lnTo>
                    <a:pt x="523" y="363"/>
                  </a:lnTo>
                  <a:lnTo>
                    <a:pt x="534" y="367"/>
                  </a:lnTo>
                  <a:lnTo>
                    <a:pt x="545" y="372"/>
                  </a:lnTo>
                  <a:lnTo>
                    <a:pt x="554" y="379"/>
                  </a:lnTo>
                  <a:lnTo>
                    <a:pt x="561" y="389"/>
                  </a:lnTo>
                  <a:lnTo>
                    <a:pt x="567" y="398"/>
                  </a:lnTo>
                  <a:lnTo>
                    <a:pt x="569" y="409"/>
                  </a:lnTo>
                  <a:lnTo>
                    <a:pt x="571" y="422"/>
                  </a:lnTo>
                  <a:close/>
                  <a:moveTo>
                    <a:pt x="641" y="112"/>
                  </a:moveTo>
                  <a:lnTo>
                    <a:pt x="640" y="109"/>
                  </a:lnTo>
                  <a:lnTo>
                    <a:pt x="636" y="108"/>
                  </a:lnTo>
                  <a:lnTo>
                    <a:pt x="634" y="108"/>
                  </a:lnTo>
                  <a:lnTo>
                    <a:pt x="631" y="107"/>
                  </a:lnTo>
                  <a:lnTo>
                    <a:pt x="628" y="108"/>
                  </a:lnTo>
                  <a:lnTo>
                    <a:pt x="625" y="108"/>
                  </a:lnTo>
                  <a:lnTo>
                    <a:pt x="623" y="109"/>
                  </a:lnTo>
                  <a:lnTo>
                    <a:pt x="620" y="112"/>
                  </a:lnTo>
                  <a:lnTo>
                    <a:pt x="556" y="175"/>
                  </a:lnTo>
                  <a:lnTo>
                    <a:pt x="391" y="340"/>
                  </a:lnTo>
                  <a:lnTo>
                    <a:pt x="391" y="106"/>
                  </a:lnTo>
                  <a:lnTo>
                    <a:pt x="391" y="16"/>
                  </a:lnTo>
                  <a:lnTo>
                    <a:pt x="390" y="10"/>
                  </a:lnTo>
                  <a:lnTo>
                    <a:pt x="386" y="5"/>
                  </a:lnTo>
                  <a:lnTo>
                    <a:pt x="381" y="1"/>
                  </a:lnTo>
                  <a:lnTo>
                    <a:pt x="375" y="0"/>
                  </a:lnTo>
                  <a:lnTo>
                    <a:pt x="357" y="1"/>
                  </a:lnTo>
                  <a:lnTo>
                    <a:pt x="337" y="3"/>
                  </a:lnTo>
                  <a:lnTo>
                    <a:pt x="318" y="5"/>
                  </a:lnTo>
                  <a:lnTo>
                    <a:pt x="300" y="9"/>
                  </a:lnTo>
                  <a:lnTo>
                    <a:pt x="282" y="12"/>
                  </a:lnTo>
                  <a:lnTo>
                    <a:pt x="263" y="17"/>
                  </a:lnTo>
                  <a:lnTo>
                    <a:pt x="246" y="23"/>
                  </a:lnTo>
                  <a:lnTo>
                    <a:pt x="229" y="31"/>
                  </a:lnTo>
                  <a:lnTo>
                    <a:pt x="212" y="38"/>
                  </a:lnTo>
                  <a:lnTo>
                    <a:pt x="197" y="46"/>
                  </a:lnTo>
                  <a:lnTo>
                    <a:pt x="181" y="56"/>
                  </a:lnTo>
                  <a:lnTo>
                    <a:pt x="165" y="66"/>
                  </a:lnTo>
                  <a:lnTo>
                    <a:pt x="150" y="75"/>
                  </a:lnTo>
                  <a:lnTo>
                    <a:pt x="137" y="88"/>
                  </a:lnTo>
                  <a:lnTo>
                    <a:pt x="123" y="99"/>
                  </a:lnTo>
                  <a:lnTo>
                    <a:pt x="110" y="112"/>
                  </a:lnTo>
                  <a:lnTo>
                    <a:pt x="97" y="124"/>
                  </a:lnTo>
                  <a:lnTo>
                    <a:pt x="86" y="139"/>
                  </a:lnTo>
                  <a:lnTo>
                    <a:pt x="74" y="152"/>
                  </a:lnTo>
                  <a:lnTo>
                    <a:pt x="64" y="167"/>
                  </a:lnTo>
                  <a:lnTo>
                    <a:pt x="55" y="182"/>
                  </a:lnTo>
                  <a:lnTo>
                    <a:pt x="45" y="198"/>
                  </a:lnTo>
                  <a:lnTo>
                    <a:pt x="36" y="214"/>
                  </a:lnTo>
                  <a:lnTo>
                    <a:pt x="29" y="231"/>
                  </a:lnTo>
                  <a:lnTo>
                    <a:pt x="23" y="248"/>
                  </a:lnTo>
                  <a:lnTo>
                    <a:pt x="17" y="265"/>
                  </a:lnTo>
                  <a:lnTo>
                    <a:pt x="12" y="283"/>
                  </a:lnTo>
                  <a:lnTo>
                    <a:pt x="7" y="301"/>
                  </a:lnTo>
                  <a:lnTo>
                    <a:pt x="4" y="320"/>
                  </a:lnTo>
                  <a:lnTo>
                    <a:pt x="1" y="339"/>
                  </a:lnTo>
                  <a:lnTo>
                    <a:pt x="0" y="357"/>
                  </a:lnTo>
                  <a:lnTo>
                    <a:pt x="0" y="377"/>
                  </a:lnTo>
                  <a:lnTo>
                    <a:pt x="0" y="396"/>
                  </a:lnTo>
                  <a:lnTo>
                    <a:pt x="1" y="415"/>
                  </a:lnTo>
                  <a:lnTo>
                    <a:pt x="4" y="434"/>
                  </a:lnTo>
                  <a:lnTo>
                    <a:pt x="7" y="452"/>
                  </a:lnTo>
                  <a:lnTo>
                    <a:pt x="12" y="470"/>
                  </a:lnTo>
                  <a:lnTo>
                    <a:pt x="17" y="488"/>
                  </a:lnTo>
                  <a:lnTo>
                    <a:pt x="23" y="505"/>
                  </a:lnTo>
                  <a:lnTo>
                    <a:pt x="29" y="523"/>
                  </a:lnTo>
                  <a:lnTo>
                    <a:pt x="36" y="539"/>
                  </a:lnTo>
                  <a:lnTo>
                    <a:pt x="45" y="556"/>
                  </a:lnTo>
                  <a:lnTo>
                    <a:pt x="55" y="572"/>
                  </a:lnTo>
                  <a:lnTo>
                    <a:pt x="64" y="587"/>
                  </a:lnTo>
                  <a:lnTo>
                    <a:pt x="74" y="601"/>
                  </a:lnTo>
                  <a:lnTo>
                    <a:pt x="86" y="616"/>
                  </a:lnTo>
                  <a:lnTo>
                    <a:pt x="97" y="629"/>
                  </a:lnTo>
                  <a:lnTo>
                    <a:pt x="110" y="642"/>
                  </a:lnTo>
                  <a:lnTo>
                    <a:pt x="123" y="655"/>
                  </a:lnTo>
                  <a:lnTo>
                    <a:pt x="137" y="667"/>
                  </a:lnTo>
                  <a:lnTo>
                    <a:pt x="150" y="678"/>
                  </a:lnTo>
                  <a:lnTo>
                    <a:pt x="165" y="689"/>
                  </a:lnTo>
                  <a:lnTo>
                    <a:pt x="181" y="698"/>
                  </a:lnTo>
                  <a:lnTo>
                    <a:pt x="197" y="707"/>
                  </a:lnTo>
                  <a:lnTo>
                    <a:pt x="212" y="715"/>
                  </a:lnTo>
                  <a:lnTo>
                    <a:pt x="229" y="723"/>
                  </a:lnTo>
                  <a:lnTo>
                    <a:pt x="246" y="730"/>
                  </a:lnTo>
                  <a:lnTo>
                    <a:pt x="263" y="736"/>
                  </a:lnTo>
                  <a:lnTo>
                    <a:pt x="282" y="741"/>
                  </a:lnTo>
                  <a:lnTo>
                    <a:pt x="300" y="744"/>
                  </a:lnTo>
                  <a:lnTo>
                    <a:pt x="318" y="748"/>
                  </a:lnTo>
                  <a:lnTo>
                    <a:pt x="337" y="751"/>
                  </a:lnTo>
                  <a:lnTo>
                    <a:pt x="357" y="752"/>
                  </a:lnTo>
                  <a:lnTo>
                    <a:pt x="375" y="753"/>
                  </a:lnTo>
                  <a:lnTo>
                    <a:pt x="395" y="752"/>
                  </a:lnTo>
                  <a:lnTo>
                    <a:pt x="414" y="751"/>
                  </a:lnTo>
                  <a:lnTo>
                    <a:pt x="433" y="748"/>
                  </a:lnTo>
                  <a:lnTo>
                    <a:pt x="452" y="744"/>
                  </a:lnTo>
                  <a:lnTo>
                    <a:pt x="470" y="741"/>
                  </a:lnTo>
                  <a:lnTo>
                    <a:pt x="487" y="736"/>
                  </a:lnTo>
                  <a:lnTo>
                    <a:pt x="505" y="730"/>
                  </a:lnTo>
                  <a:lnTo>
                    <a:pt x="522" y="723"/>
                  </a:lnTo>
                  <a:lnTo>
                    <a:pt x="539" y="715"/>
                  </a:lnTo>
                  <a:lnTo>
                    <a:pt x="555" y="707"/>
                  </a:lnTo>
                  <a:lnTo>
                    <a:pt x="571" y="698"/>
                  </a:lnTo>
                  <a:lnTo>
                    <a:pt x="585" y="689"/>
                  </a:lnTo>
                  <a:lnTo>
                    <a:pt x="601" y="678"/>
                  </a:lnTo>
                  <a:lnTo>
                    <a:pt x="614" y="667"/>
                  </a:lnTo>
                  <a:lnTo>
                    <a:pt x="629" y="655"/>
                  </a:lnTo>
                  <a:lnTo>
                    <a:pt x="641" y="642"/>
                  </a:lnTo>
                  <a:lnTo>
                    <a:pt x="654" y="629"/>
                  </a:lnTo>
                  <a:lnTo>
                    <a:pt x="665" y="616"/>
                  </a:lnTo>
                  <a:lnTo>
                    <a:pt x="677" y="601"/>
                  </a:lnTo>
                  <a:lnTo>
                    <a:pt x="687" y="587"/>
                  </a:lnTo>
                  <a:lnTo>
                    <a:pt x="697" y="572"/>
                  </a:lnTo>
                  <a:lnTo>
                    <a:pt x="707" y="556"/>
                  </a:lnTo>
                  <a:lnTo>
                    <a:pt x="715" y="539"/>
                  </a:lnTo>
                  <a:lnTo>
                    <a:pt x="722" y="523"/>
                  </a:lnTo>
                  <a:lnTo>
                    <a:pt x="728" y="505"/>
                  </a:lnTo>
                  <a:lnTo>
                    <a:pt x="734" y="488"/>
                  </a:lnTo>
                  <a:lnTo>
                    <a:pt x="739" y="470"/>
                  </a:lnTo>
                  <a:lnTo>
                    <a:pt x="744" y="452"/>
                  </a:lnTo>
                  <a:lnTo>
                    <a:pt x="748" y="434"/>
                  </a:lnTo>
                  <a:lnTo>
                    <a:pt x="750" y="415"/>
                  </a:lnTo>
                  <a:lnTo>
                    <a:pt x="751" y="396"/>
                  </a:lnTo>
                  <a:lnTo>
                    <a:pt x="751" y="377"/>
                  </a:lnTo>
                  <a:lnTo>
                    <a:pt x="751" y="358"/>
                  </a:lnTo>
                  <a:lnTo>
                    <a:pt x="750" y="340"/>
                  </a:lnTo>
                  <a:lnTo>
                    <a:pt x="748" y="322"/>
                  </a:lnTo>
                  <a:lnTo>
                    <a:pt x="744" y="304"/>
                  </a:lnTo>
                  <a:lnTo>
                    <a:pt x="741" y="286"/>
                  </a:lnTo>
                  <a:lnTo>
                    <a:pt x="736" y="267"/>
                  </a:lnTo>
                  <a:lnTo>
                    <a:pt x="730" y="250"/>
                  </a:lnTo>
                  <a:lnTo>
                    <a:pt x="724" y="233"/>
                  </a:lnTo>
                  <a:lnTo>
                    <a:pt x="716" y="216"/>
                  </a:lnTo>
                  <a:lnTo>
                    <a:pt x="708" y="201"/>
                  </a:lnTo>
                  <a:lnTo>
                    <a:pt x="698" y="185"/>
                  </a:lnTo>
                  <a:lnTo>
                    <a:pt x="688" y="169"/>
                  </a:lnTo>
                  <a:lnTo>
                    <a:pt x="679" y="154"/>
                  </a:lnTo>
                  <a:lnTo>
                    <a:pt x="666" y="140"/>
                  </a:lnTo>
                  <a:lnTo>
                    <a:pt x="654" y="125"/>
                  </a:lnTo>
                  <a:lnTo>
                    <a:pt x="641" y="1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1296">
              <a:extLst>
                <a:ext uri="{FF2B5EF4-FFF2-40B4-BE49-F238E27FC236}">
                  <a16:creationId xmlns:a16="http://schemas.microsoft.com/office/drawing/2014/main" id="{5837894B-E058-4E60-B407-550CBE61156E}"/>
                </a:ext>
              </a:extLst>
            </p:cNvPr>
            <p:cNvSpPr>
              <a:spLocks noEditPoints="1"/>
            </p:cNvSpPr>
            <p:nvPr/>
          </p:nvSpPr>
          <p:spPr bwMode="auto">
            <a:xfrm>
              <a:off x="5600700" y="2500313"/>
              <a:ext cx="90488" cy="123825"/>
            </a:xfrm>
            <a:custGeom>
              <a:avLst/>
              <a:gdLst>
                <a:gd name="T0" fmla="*/ 45 w 286"/>
                <a:gd name="T1" fmla="*/ 31 h 391"/>
                <a:gd name="T2" fmla="*/ 75 w 286"/>
                <a:gd name="T3" fmla="*/ 35 h 391"/>
                <a:gd name="T4" fmla="*/ 105 w 286"/>
                <a:gd name="T5" fmla="*/ 42 h 391"/>
                <a:gd name="T6" fmla="*/ 134 w 286"/>
                <a:gd name="T7" fmla="*/ 51 h 391"/>
                <a:gd name="T8" fmla="*/ 162 w 286"/>
                <a:gd name="T9" fmla="*/ 62 h 391"/>
                <a:gd name="T10" fmla="*/ 188 w 286"/>
                <a:gd name="T11" fmla="*/ 76 h 391"/>
                <a:gd name="T12" fmla="*/ 214 w 286"/>
                <a:gd name="T13" fmla="*/ 92 h 391"/>
                <a:gd name="T14" fmla="*/ 237 w 286"/>
                <a:gd name="T15" fmla="*/ 110 h 391"/>
                <a:gd name="T16" fmla="*/ 205 w 286"/>
                <a:gd name="T17" fmla="*/ 164 h 391"/>
                <a:gd name="T18" fmla="*/ 167 w 286"/>
                <a:gd name="T19" fmla="*/ 133 h 391"/>
                <a:gd name="T20" fmla="*/ 124 w 286"/>
                <a:gd name="T21" fmla="*/ 112 h 391"/>
                <a:gd name="T22" fmla="*/ 78 w 286"/>
                <a:gd name="T23" fmla="*/ 97 h 391"/>
                <a:gd name="T24" fmla="*/ 29 w 286"/>
                <a:gd name="T25" fmla="*/ 91 h 391"/>
                <a:gd name="T26" fmla="*/ 152 w 286"/>
                <a:gd name="T27" fmla="*/ 238 h 391"/>
                <a:gd name="T28" fmla="*/ 100 w 286"/>
                <a:gd name="T29" fmla="*/ 292 h 391"/>
                <a:gd name="T30" fmla="*/ 78 w 286"/>
                <a:gd name="T31" fmla="*/ 313 h 391"/>
                <a:gd name="T32" fmla="*/ 65 w 286"/>
                <a:gd name="T33" fmla="*/ 294 h 391"/>
                <a:gd name="T34" fmla="*/ 61 w 286"/>
                <a:gd name="T35" fmla="*/ 269 h 391"/>
                <a:gd name="T36" fmla="*/ 65 w 286"/>
                <a:gd name="T37" fmla="*/ 246 h 391"/>
                <a:gd name="T38" fmla="*/ 78 w 286"/>
                <a:gd name="T39" fmla="*/ 227 h 391"/>
                <a:gd name="T40" fmla="*/ 97 w 286"/>
                <a:gd name="T41" fmla="*/ 215 h 391"/>
                <a:gd name="T42" fmla="*/ 120 w 286"/>
                <a:gd name="T43" fmla="*/ 210 h 391"/>
                <a:gd name="T44" fmla="*/ 133 w 286"/>
                <a:gd name="T45" fmla="*/ 211 h 391"/>
                <a:gd name="T46" fmla="*/ 143 w 286"/>
                <a:gd name="T47" fmla="*/ 215 h 391"/>
                <a:gd name="T48" fmla="*/ 163 w 286"/>
                <a:gd name="T49" fmla="*/ 228 h 391"/>
                <a:gd name="T50" fmla="*/ 9 w 286"/>
                <a:gd name="T51" fmla="*/ 391 h 391"/>
                <a:gd name="T52" fmla="*/ 15 w 286"/>
                <a:gd name="T53" fmla="*/ 391 h 391"/>
                <a:gd name="T54" fmla="*/ 26 w 286"/>
                <a:gd name="T55" fmla="*/ 386 h 391"/>
                <a:gd name="T56" fmla="*/ 218 w 286"/>
                <a:gd name="T57" fmla="*/ 195 h 391"/>
                <a:gd name="T58" fmla="*/ 218 w 286"/>
                <a:gd name="T59" fmla="*/ 193 h 391"/>
                <a:gd name="T60" fmla="*/ 283 w 286"/>
                <a:gd name="T61" fmla="*/ 129 h 391"/>
                <a:gd name="T62" fmla="*/ 286 w 286"/>
                <a:gd name="T63" fmla="*/ 123 h 391"/>
                <a:gd name="T64" fmla="*/ 284 w 286"/>
                <a:gd name="T65" fmla="*/ 114 h 391"/>
                <a:gd name="T66" fmla="*/ 267 w 286"/>
                <a:gd name="T67" fmla="*/ 96 h 391"/>
                <a:gd name="T68" fmla="*/ 239 w 286"/>
                <a:gd name="T69" fmla="*/ 73 h 391"/>
                <a:gd name="T70" fmla="*/ 208 w 286"/>
                <a:gd name="T71" fmla="*/ 52 h 391"/>
                <a:gd name="T72" fmla="*/ 176 w 286"/>
                <a:gd name="T73" fmla="*/ 35 h 391"/>
                <a:gd name="T74" fmla="*/ 142 w 286"/>
                <a:gd name="T75" fmla="*/ 21 h 391"/>
                <a:gd name="T76" fmla="*/ 107 w 286"/>
                <a:gd name="T77" fmla="*/ 11 h 391"/>
                <a:gd name="T78" fmla="*/ 71 w 286"/>
                <a:gd name="T79" fmla="*/ 4 h 391"/>
                <a:gd name="T80" fmla="*/ 34 w 286"/>
                <a:gd name="T81" fmla="*/ 0 h 391"/>
                <a:gd name="T82" fmla="*/ 9 w 286"/>
                <a:gd name="T83" fmla="*/ 1 h 391"/>
                <a:gd name="T84" fmla="*/ 1 w 286"/>
                <a:gd name="T85" fmla="*/ 8 h 391"/>
                <a:gd name="T86" fmla="*/ 0 w 286"/>
                <a:gd name="T87" fmla="*/ 104 h 391"/>
                <a:gd name="T88" fmla="*/ 0 w 286"/>
                <a:gd name="T89" fmla="*/ 380 h 391"/>
                <a:gd name="T90" fmla="*/ 5 w 286"/>
                <a:gd name="T91" fmla="*/ 387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86" h="391">
                  <a:moveTo>
                    <a:pt x="29" y="31"/>
                  </a:moveTo>
                  <a:lnTo>
                    <a:pt x="45" y="31"/>
                  </a:lnTo>
                  <a:lnTo>
                    <a:pt x="61" y="34"/>
                  </a:lnTo>
                  <a:lnTo>
                    <a:pt x="75" y="35"/>
                  </a:lnTo>
                  <a:lnTo>
                    <a:pt x="90" y="39"/>
                  </a:lnTo>
                  <a:lnTo>
                    <a:pt x="105" y="42"/>
                  </a:lnTo>
                  <a:lnTo>
                    <a:pt x="119" y="46"/>
                  </a:lnTo>
                  <a:lnTo>
                    <a:pt x="134" y="51"/>
                  </a:lnTo>
                  <a:lnTo>
                    <a:pt x="148" y="56"/>
                  </a:lnTo>
                  <a:lnTo>
                    <a:pt x="162" y="62"/>
                  </a:lnTo>
                  <a:lnTo>
                    <a:pt x="175" y="69"/>
                  </a:lnTo>
                  <a:lnTo>
                    <a:pt x="188" y="76"/>
                  </a:lnTo>
                  <a:lnTo>
                    <a:pt x="201" y="84"/>
                  </a:lnTo>
                  <a:lnTo>
                    <a:pt x="214" y="92"/>
                  </a:lnTo>
                  <a:lnTo>
                    <a:pt x="226" y="102"/>
                  </a:lnTo>
                  <a:lnTo>
                    <a:pt x="237" y="110"/>
                  </a:lnTo>
                  <a:lnTo>
                    <a:pt x="249" y="121"/>
                  </a:lnTo>
                  <a:lnTo>
                    <a:pt x="205" y="164"/>
                  </a:lnTo>
                  <a:lnTo>
                    <a:pt x="187" y="148"/>
                  </a:lnTo>
                  <a:lnTo>
                    <a:pt x="167" y="133"/>
                  </a:lnTo>
                  <a:lnTo>
                    <a:pt x="146" y="123"/>
                  </a:lnTo>
                  <a:lnTo>
                    <a:pt x="124" y="112"/>
                  </a:lnTo>
                  <a:lnTo>
                    <a:pt x="101" y="103"/>
                  </a:lnTo>
                  <a:lnTo>
                    <a:pt x="78" y="97"/>
                  </a:lnTo>
                  <a:lnTo>
                    <a:pt x="55" y="93"/>
                  </a:lnTo>
                  <a:lnTo>
                    <a:pt x="29" y="91"/>
                  </a:lnTo>
                  <a:lnTo>
                    <a:pt x="29" y="31"/>
                  </a:lnTo>
                  <a:close/>
                  <a:moveTo>
                    <a:pt x="152" y="238"/>
                  </a:moveTo>
                  <a:lnTo>
                    <a:pt x="142" y="249"/>
                  </a:lnTo>
                  <a:lnTo>
                    <a:pt x="100" y="292"/>
                  </a:lnTo>
                  <a:lnTo>
                    <a:pt x="89" y="303"/>
                  </a:lnTo>
                  <a:lnTo>
                    <a:pt x="78" y="313"/>
                  </a:lnTo>
                  <a:lnTo>
                    <a:pt x="71" y="303"/>
                  </a:lnTo>
                  <a:lnTo>
                    <a:pt x="65" y="294"/>
                  </a:lnTo>
                  <a:lnTo>
                    <a:pt x="61" y="282"/>
                  </a:lnTo>
                  <a:lnTo>
                    <a:pt x="61" y="269"/>
                  </a:lnTo>
                  <a:lnTo>
                    <a:pt x="62" y="258"/>
                  </a:lnTo>
                  <a:lnTo>
                    <a:pt x="65" y="246"/>
                  </a:lnTo>
                  <a:lnTo>
                    <a:pt x="71" y="237"/>
                  </a:lnTo>
                  <a:lnTo>
                    <a:pt x="78" y="227"/>
                  </a:lnTo>
                  <a:lnTo>
                    <a:pt x="86" y="220"/>
                  </a:lnTo>
                  <a:lnTo>
                    <a:pt x="97" y="215"/>
                  </a:lnTo>
                  <a:lnTo>
                    <a:pt x="108" y="211"/>
                  </a:lnTo>
                  <a:lnTo>
                    <a:pt x="120" y="210"/>
                  </a:lnTo>
                  <a:lnTo>
                    <a:pt x="126" y="210"/>
                  </a:lnTo>
                  <a:lnTo>
                    <a:pt x="133" y="211"/>
                  </a:lnTo>
                  <a:lnTo>
                    <a:pt x="139" y="212"/>
                  </a:lnTo>
                  <a:lnTo>
                    <a:pt x="143" y="215"/>
                  </a:lnTo>
                  <a:lnTo>
                    <a:pt x="154" y="221"/>
                  </a:lnTo>
                  <a:lnTo>
                    <a:pt x="163" y="228"/>
                  </a:lnTo>
                  <a:lnTo>
                    <a:pt x="152" y="238"/>
                  </a:lnTo>
                  <a:close/>
                  <a:moveTo>
                    <a:pt x="9" y="391"/>
                  </a:moveTo>
                  <a:lnTo>
                    <a:pt x="12" y="391"/>
                  </a:lnTo>
                  <a:lnTo>
                    <a:pt x="15" y="391"/>
                  </a:lnTo>
                  <a:lnTo>
                    <a:pt x="21" y="390"/>
                  </a:lnTo>
                  <a:lnTo>
                    <a:pt x="26" y="386"/>
                  </a:lnTo>
                  <a:lnTo>
                    <a:pt x="205" y="206"/>
                  </a:lnTo>
                  <a:lnTo>
                    <a:pt x="218" y="195"/>
                  </a:lnTo>
                  <a:lnTo>
                    <a:pt x="218" y="194"/>
                  </a:lnTo>
                  <a:lnTo>
                    <a:pt x="218" y="193"/>
                  </a:lnTo>
                  <a:lnTo>
                    <a:pt x="281" y="130"/>
                  </a:lnTo>
                  <a:lnTo>
                    <a:pt x="283" y="129"/>
                  </a:lnTo>
                  <a:lnTo>
                    <a:pt x="284" y="126"/>
                  </a:lnTo>
                  <a:lnTo>
                    <a:pt x="286" y="123"/>
                  </a:lnTo>
                  <a:lnTo>
                    <a:pt x="286" y="120"/>
                  </a:lnTo>
                  <a:lnTo>
                    <a:pt x="284" y="114"/>
                  </a:lnTo>
                  <a:lnTo>
                    <a:pt x="281" y="109"/>
                  </a:lnTo>
                  <a:lnTo>
                    <a:pt x="267" y="96"/>
                  </a:lnTo>
                  <a:lnTo>
                    <a:pt x="254" y="84"/>
                  </a:lnTo>
                  <a:lnTo>
                    <a:pt x="239" y="73"/>
                  </a:lnTo>
                  <a:lnTo>
                    <a:pt x="224" y="62"/>
                  </a:lnTo>
                  <a:lnTo>
                    <a:pt x="208" y="52"/>
                  </a:lnTo>
                  <a:lnTo>
                    <a:pt x="192" y="44"/>
                  </a:lnTo>
                  <a:lnTo>
                    <a:pt x="176" y="35"/>
                  </a:lnTo>
                  <a:lnTo>
                    <a:pt x="159" y="28"/>
                  </a:lnTo>
                  <a:lnTo>
                    <a:pt x="142" y="21"/>
                  </a:lnTo>
                  <a:lnTo>
                    <a:pt x="125" y="16"/>
                  </a:lnTo>
                  <a:lnTo>
                    <a:pt x="107" y="11"/>
                  </a:lnTo>
                  <a:lnTo>
                    <a:pt x="89" y="6"/>
                  </a:lnTo>
                  <a:lnTo>
                    <a:pt x="71" y="4"/>
                  </a:lnTo>
                  <a:lnTo>
                    <a:pt x="52" y="1"/>
                  </a:lnTo>
                  <a:lnTo>
                    <a:pt x="34" y="0"/>
                  </a:lnTo>
                  <a:lnTo>
                    <a:pt x="15" y="0"/>
                  </a:lnTo>
                  <a:lnTo>
                    <a:pt x="9" y="1"/>
                  </a:lnTo>
                  <a:lnTo>
                    <a:pt x="4" y="4"/>
                  </a:lnTo>
                  <a:lnTo>
                    <a:pt x="1" y="8"/>
                  </a:lnTo>
                  <a:lnTo>
                    <a:pt x="0" y="14"/>
                  </a:lnTo>
                  <a:lnTo>
                    <a:pt x="0" y="104"/>
                  </a:lnTo>
                  <a:lnTo>
                    <a:pt x="0" y="375"/>
                  </a:lnTo>
                  <a:lnTo>
                    <a:pt x="0" y="380"/>
                  </a:lnTo>
                  <a:lnTo>
                    <a:pt x="3" y="384"/>
                  </a:lnTo>
                  <a:lnTo>
                    <a:pt x="5" y="387"/>
                  </a:lnTo>
                  <a:lnTo>
                    <a:pt x="9" y="3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40" name="Group 39">
            <a:extLst>
              <a:ext uri="{FF2B5EF4-FFF2-40B4-BE49-F238E27FC236}">
                <a16:creationId xmlns:a16="http://schemas.microsoft.com/office/drawing/2014/main" id="{1D47E1B1-706F-44F3-AF17-2AA8D850BA3D}"/>
              </a:ext>
            </a:extLst>
          </p:cNvPr>
          <p:cNvGrpSpPr/>
          <p:nvPr/>
        </p:nvGrpSpPr>
        <p:grpSpPr>
          <a:xfrm>
            <a:off x="5614904" y="3753723"/>
            <a:ext cx="385846" cy="463014"/>
            <a:chOff x="5467350" y="2500313"/>
            <a:chExt cx="238125" cy="285750"/>
          </a:xfrm>
          <a:solidFill>
            <a:schemeClr val="bg1"/>
          </a:solidFill>
        </p:grpSpPr>
        <p:sp>
          <p:nvSpPr>
            <p:cNvPr id="41" name="Freeform 1295">
              <a:extLst>
                <a:ext uri="{FF2B5EF4-FFF2-40B4-BE49-F238E27FC236}">
                  <a16:creationId xmlns:a16="http://schemas.microsoft.com/office/drawing/2014/main" id="{71996BBC-6824-4280-A7DB-3BDA24185E79}"/>
                </a:ext>
              </a:extLst>
            </p:cNvPr>
            <p:cNvSpPr>
              <a:spLocks noEditPoints="1"/>
            </p:cNvSpPr>
            <p:nvPr/>
          </p:nvSpPr>
          <p:spPr bwMode="auto">
            <a:xfrm>
              <a:off x="5467350" y="2547938"/>
              <a:ext cx="238125" cy="238125"/>
            </a:xfrm>
            <a:custGeom>
              <a:avLst/>
              <a:gdLst>
                <a:gd name="T0" fmla="*/ 257 w 751"/>
                <a:gd name="T1" fmla="*/ 702 h 753"/>
                <a:gd name="T2" fmla="*/ 143 w 751"/>
                <a:gd name="T3" fmla="*/ 633 h 753"/>
                <a:gd name="T4" fmla="*/ 64 w 751"/>
                <a:gd name="T5" fmla="*/ 527 h 753"/>
                <a:gd name="T6" fmla="*/ 30 w 751"/>
                <a:gd name="T7" fmla="*/ 395 h 753"/>
                <a:gd name="T8" fmla="*/ 50 w 751"/>
                <a:gd name="T9" fmla="*/ 261 h 753"/>
                <a:gd name="T10" fmla="*/ 115 w 751"/>
                <a:gd name="T11" fmla="*/ 150 h 753"/>
                <a:gd name="T12" fmla="*/ 217 w 751"/>
                <a:gd name="T13" fmla="*/ 71 h 753"/>
                <a:gd name="T14" fmla="*/ 344 w 751"/>
                <a:gd name="T15" fmla="*/ 33 h 753"/>
                <a:gd name="T16" fmla="*/ 279 w 751"/>
                <a:gd name="T17" fmla="*/ 108 h 753"/>
                <a:gd name="T18" fmla="*/ 188 w 751"/>
                <a:gd name="T19" fmla="*/ 162 h 753"/>
                <a:gd name="T20" fmla="*/ 123 w 751"/>
                <a:gd name="T21" fmla="*/ 245 h 753"/>
                <a:gd name="T22" fmla="*/ 91 w 751"/>
                <a:gd name="T23" fmla="*/ 349 h 753"/>
                <a:gd name="T24" fmla="*/ 103 w 751"/>
                <a:gd name="T25" fmla="*/ 462 h 753"/>
                <a:gd name="T26" fmla="*/ 155 w 751"/>
                <a:gd name="T27" fmla="*/ 559 h 753"/>
                <a:gd name="T28" fmla="*/ 239 w 751"/>
                <a:gd name="T29" fmla="*/ 628 h 753"/>
                <a:gd name="T30" fmla="*/ 346 w 751"/>
                <a:gd name="T31" fmla="*/ 661 h 753"/>
                <a:gd name="T32" fmla="*/ 460 w 751"/>
                <a:gd name="T33" fmla="*/ 650 h 753"/>
                <a:gd name="T34" fmla="*/ 557 w 751"/>
                <a:gd name="T35" fmla="*/ 598 h 753"/>
                <a:gd name="T36" fmla="*/ 626 w 751"/>
                <a:gd name="T37" fmla="*/ 513 h 753"/>
                <a:gd name="T38" fmla="*/ 660 w 751"/>
                <a:gd name="T39" fmla="*/ 406 h 753"/>
                <a:gd name="T40" fmla="*/ 619 w 751"/>
                <a:gd name="T41" fmla="*/ 227 h 753"/>
                <a:gd name="T42" fmla="*/ 677 w 751"/>
                <a:gd name="T43" fmla="*/ 208 h 753"/>
                <a:gd name="T44" fmla="*/ 719 w 751"/>
                <a:gd name="T45" fmla="*/ 328 h 753"/>
                <a:gd name="T46" fmla="*/ 710 w 751"/>
                <a:gd name="T47" fmla="*/ 463 h 753"/>
                <a:gd name="T48" fmla="*/ 653 w 751"/>
                <a:gd name="T49" fmla="*/ 583 h 753"/>
                <a:gd name="T50" fmla="*/ 555 w 751"/>
                <a:gd name="T51" fmla="*/ 673 h 753"/>
                <a:gd name="T52" fmla="*/ 429 w 751"/>
                <a:gd name="T53" fmla="*/ 719 h 753"/>
                <a:gd name="T54" fmla="*/ 283 w 751"/>
                <a:gd name="T55" fmla="*/ 464 h 753"/>
                <a:gd name="T56" fmla="*/ 198 w 751"/>
                <a:gd name="T57" fmla="*/ 464 h 753"/>
                <a:gd name="T58" fmla="*/ 198 w 751"/>
                <a:gd name="T59" fmla="*/ 379 h 753"/>
                <a:gd name="T60" fmla="*/ 283 w 751"/>
                <a:gd name="T61" fmla="*/ 379 h 753"/>
                <a:gd name="T62" fmla="*/ 237 w 751"/>
                <a:gd name="T63" fmla="*/ 321 h 753"/>
                <a:gd name="T64" fmla="*/ 221 w 751"/>
                <a:gd name="T65" fmla="*/ 238 h 753"/>
                <a:gd name="T66" fmla="*/ 303 w 751"/>
                <a:gd name="T67" fmla="*/ 221 h 753"/>
                <a:gd name="T68" fmla="*/ 320 w 751"/>
                <a:gd name="T69" fmla="*/ 305 h 753"/>
                <a:gd name="T70" fmla="*/ 414 w 751"/>
                <a:gd name="T71" fmla="*/ 487 h 753"/>
                <a:gd name="T72" fmla="*/ 447 w 751"/>
                <a:gd name="T73" fmla="*/ 566 h 753"/>
                <a:gd name="T74" fmla="*/ 368 w 751"/>
                <a:gd name="T75" fmla="*/ 598 h 753"/>
                <a:gd name="T76" fmla="*/ 335 w 751"/>
                <a:gd name="T77" fmla="*/ 519 h 753"/>
                <a:gd name="T78" fmla="*/ 460 w 751"/>
                <a:gd name="T79" fmla="*/ 294 h 753"/>
                <a:gd name="T80" fmla="*/ 540 w 751"/>
                <a:gd name="T81" fmla="*/ 283 h 753"/>
                <a:gd name="T82" fmla="*/ 469 w 751"/>
                <a:gd name="T83" fmla="*/ 330 h 753"/>
                <a:gd name="T84" fmla="*/ 561 w 751"/>
                <a:gd name="T85" fmla="*/ 455 h 753"/>
                <a:gd name="T86" fmla="*/ 477 w 751"/>
                <a:gd name="T87" fmla="*/ 471 h 753"/>
                <a:gd name="T88" fmla="*/ 461 w 751"/>
                <a:gd name="T89" fmla="*/ 389 h 753"/>
                <a:gd name="T90" fmla="*/ 545 w 751"/>
                <a:gd name="T91" fmla="*/ 372 h 753"/>
                <a:gd name="T92" fmla="*/ 636 w 751"/>
                <a:gd name="T93" fmla="*/ 108 h 753"/>
                <a:gd name="T94" fmla="*/ 391 w 751"/>
                <a:gd name="T95" fmla="*/ 340 h 753"/>
                <a:gd name="T96" fmla="*/ 337 w 751"/>
                <a:gd name="T97" fmla="*/ 3 h 753"/>
                <a:gd name="T98" fmla="*/ 197 w 751"/>
                <a:gd name="T99" fmla="*/ 46 h 753"/>
                <a:gd name="T100" fmla="*/ 86 w 751"/>
                <a:gd name="T101" fmla="*/ 139 h 753"/>
                <a:gd name="T102" fmla="*/ 17 w 751"/>
                <a:gd name="T103" fmla="*/ 265 h 753"/>
                <a:gd name="T104" fmla="*/ 1 w 751"/>
                <a:gd name="T105" fmla="*/ 415 h 753"/>
                <a:gd name="T106" fmla="*/ 45 w 751"/>
                <a:gd name="T107" fmla="*/ 556 h 753"/>
                <a:gd name="T108" fmla="*/ 137 w 751"/>
                <a:gd name="T109" fmla="*/ 667 h 753"/>
                <a:gd name="T110" fmla="*/ 263 w 751"/>
                <a:gd name="T111" fmla="*/ 736 h 753"/>
                <a:gd name="T112" fmla="*/ 414 w 751"/>
                <a:gd name="T113" fmla="*/ 751 h 753"/>
                <a:gd name="T114" fmla="*/ 555 w 751"/>
                <a:gd name="T115" fmla="*/ 707 h 753"/>
                <a:gd name="T116" fmla="*/ 665 w 751"/>
                <a:gd name="T117" fmla="*/ 616 h 753"/>
                <a:gd name="T118" fmla="*/ 734 w 751"/>
                <a:gd name="T119" fmla="*/ 488 h 753"/>
                <a:gd name="T120" fmla="*/ 750 w 751"/>
                <a:gd name="T121" fmla="*/ 340 h 753"/>
                <a:gd name="T122" fmla="*/ 708 w 751"/>
                <a:gd name="T123" fmla="*/ 201 h 7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51" h="753">
                  <a:moveTo>
                    <a:pt x="375" y="723"/>
                  </a:moveTo>
                  <a:lnTo>
                    <a:pt x="358" y="723"/>
                  </a:lnTo>
                  <a:lnTo>
                    <a:pt x="340" y="720"/>
                  </a:lnTo>
                  <a:lnTo>
                    <a:pt x="323" y="719"/>
                  </a:lnTo>
                  <a:lnTo>
                    <a:pt x="306" y="715"/>
                  </a:lnTo>
                  <a:lnTo>
                    <a:pt x="289" y="712"/>
                  </a:lnTo>
                  <a:lnTo>
                    <a:pt x="273" y="707"/>
                  </a:lnTo>
                  <a:lnTo>
                    <a:pt x="257" y="702"/>
                  </a:lnTo>
                  <a:lnTo>
                    <a:pt x="242" y="696"/>
                  </a:lnTo>
                  <a:lnTo>
                    <a:pt x="226" y="689"/>
                  </a:lnTo>
                  <a:lnTo>
                    <a:pt x="211" y="681"/>
                  </a:lnTo>
                  <a:lnTo>
                    <a:pt x="197" y="673"/>
                  </a:lnTo>
                  <a:lnTo>
                    <a:pt x="182" y="663"/>
                  </a:lnTo>
                  <a:lnTo>
                    <a:pt x="169" y="653"/>
                  </a:lnTo>
                  <a:lnTo>
                    <a:pt x="155" y="644"/>
                  </a:lnTo>
                  <a:lnTo>
                    <a:pt x="143" y="633"/>
                  </a:lnTo>
                  <a:lnTo>
                    <a:pt x="131" y="621"/>
                  </a:lnTo>
                  <a:lnTo>
                    <a:pt x="120" y="610"/>
                  </a:lnTo>
                  <a:lnTo>
                    <a:pt x="109" y="596"/>
                  </a:lnTo>
                  <a:lnTo>
                    <a:pt x="98" y="583"/>
                  </a:lnTo>
                  <a:lnTo>
                    <a:pt x="89" y="570"/>
                  </a:lnTo>
                  <a:lnTo>
                    <a:pt x="80" y="556"/>
                  </a:lnTo>
                  <a:lnTo>
                    <a:pt x="72" y="542"/>
                  </a:lnTo>
                  <a:lnTo>
                    <a:pt x="64" y="527"/>
                  </a:lnTo>
                  <a:lnTo>
                    <a:pt x="57" y="511"/>
                  </a:lnTo>
                  <a:lnTo>
                    <a:pt x="51" y="496"/>
                  </a:lnTo>
                  <a:lnTo>
                    <a:pt x="45" y="480"/>
                  </a:lnTo>
                  <a:lnTo>
                    <a:pt x="41" y="463"/>
                  </a:lnTo>
                  <a:lnTo>
                    <a:pt x="36" y="446"/>
                  </a:lnTo>
                  <a:lnTo>
                    <a:pt x="34" y="429"/>
                  </a:lnTo>
                  <a:lnTo>
                    <a:pt x="31" y="412"/>
                  </a:lnTo>
                  <a:lnTo>
                    <a:pt x="30" y="395"/>
                  </a:lnTo>
                  <a:lnTo>
                    <a:pt x="30" y="377"/>
                  </a:lnTo>
                  <a:lnTo>
                    <a:pt x="30" y="360"/>
                  </a:lnTo>
                  <a:lnTo>
                    <a:pt x="31" y="343"/>
                  </a:lnTo>
                  <a:lnTo>
                    <a:pt x="34" y="326"/>
                  </a:lnTo>
                  <a:lnTo>
                    <a:pt x="36" y="309"/>
                  </a:lnTo>
                  <a:lnTo>
                    <a:pt x="40" y="293"/>
                  </a:lnTo>
                  <a:lnTo>
                    <a:pt x="45" y="277"/>
                  </a:lnTo>
                  <a:lnTo>
                    <a:pt x="50" y="261"/>
                  </a:lnTo>
                  <a:lnTo>
                    <a:pt x="56" y="245"/>
                  </a:lnTo>
                  <a:lnTo>
                    <a:pt x="62" y="231"/>
                  </a:lnTo>
                  <a:lnTo>
                    <a:pt x="69" y="216"/>
                  </a:lnTo>
                  <a:lnTo>
                    <a:pt x="78" y="202"/>
                  </a:lnTo>
                  <a:lnTo>
                    <a:pt x="86" y="188"/>
                  </a:lnTo>
                  <a:lnTo>
                    <a:pt x="95" y="175"/>
                  </a:lnTo>
                  <a:lnTo>
                    <a:pt x="106" y="162"/>
                  </a:lnTo>
                  <a:lnTo>
                    <a:pt x="115" y="150"/>
                  </a:lnTo>
                  <a:lnTo>
                    <a:pt x="126" y="137"/>
                  </a:lnTo>
                  <a:lnTo>
                    <a:pt x="137" y="126"/>
                  </a:lnTo>
                  <a:lnTo>
                    <a:pt x="149" y="116"/>
                  </a:lnTo>
                  <a:lnTo>
                    <a:pt x="163" y="106"/>
                  </a:lnTo>
                  <a:lnTo>
                    <a:pt x="175" y="96"/>
                  </a:lnTo>
                  <a:lnTo>
                    <a:pt x="188" y="86"/>
                  </a:lnTo>
                  <a:lnTo>
                    <a:pt x="203" y="78"/>
                  </a:lnTo>
                  <a:lnTo>
                    <a:pt x="217" y="71"/>
                  </a:lnTo>
                  <a:lnTo>
                    <a:pt x="232" y="63"/>
                  </a:lnTo>
                  <a:lnTo>
                    <a:pt x="246" y="57"/>
                  </a:lnTo>
                  <a:lnTo>
                    <a:pt x="262" y="51"/>
                  </a:lnTo>
                  <a:lnTo>
                    <a:pt x="278" y="46"/>
                  </a:lnTo>
                  <a:lnTo>
                    <a:pt x="294" y="42"/>
                  </a:lnTo>
                  <a:lnTo>
                    <a:pt x="310" y="38"/>
                  </a:lnTo>
                  <a:lnTo>
                    <a:pt x="327" y="35"/>
                  </a:lnTo>
                  <a:lnTo>
                    <a:pt x="344" y="33"/>
                  </a:lnTo>
                  <a:lnTo>
                    <a:pt x="361" y="32"/>
                  </a:lnTo>
                  <a:lnTo>
                    <a:pt x="361" y="92"/>
                  </a:lnTo>
                  <a:lnTo>
                    <a:pt x="347" y="94"/>
                  </a:lnTo>
                  <a:lnTo>
                    <a:pt x="333" y="95"/>
                  </a:lnTo>
                  <a:lnTo>
                    <a:pt x="319" y="97"/>
                  </a:lnTo>
                  <a:lnTo>
                    <a:pt x="306" y="101"/>
                  </a:lnTo>
                  <a:lnTo>
                    <a:pt x="293" y="105"/>
                  </a:lnTo>
                  <a:lnTo>
                    <a:pt x="279" y="108"/>
                  </a:lnTo>
                  <a:lnTo>
                    <a:pt x="267" y="113"/>
                  </a:lnTo>
                  <a:lnTo>
                    <a:pt x="255" y="119"/>
                  </a:lnTo>
                  <a:lnTo>
                    <a:pt x="243" y="124"/>
                  </a:lnTo>
                  <a:lnTo>
                    <a:pt x="231" y="131"/>
                  </a:lnTo>
                  <a:lnTo>
                    <a:pt x="220" y="139"/>
                  </a:lnTo>
                  <a:lnTo>
                    <a:pt x="209" y="146"/>
                  </a:lnTo>
                  <a:lnTo>
                    <a:pt x="198" y="153"/>
                  </a:lnTo>
                  <a:lnTo>
                    <a:pt x="188" y="162"/>
                  </a:lnTo>
                  <a:lnTo>
                    <a:pt x="178" y="171"/>
                  </a:lnTo>
                  <a:lnTo>
                    <a:pt x="169" y="180"/>
                  </a:lnTo>
                  <a:lnTo>
                    <a:pt x="160" y="190"/>
                  </a:lnTo>
                  <a:lnTo>
                    <a:pt x="152" y="201"/>
                  </a:lnTo>
                  <a:lnTo>
                    <a:pt x="143" y="211"/>
                  </a:lnTo>
                  <a:lnTo>
                    <a:pt x="136" y="222"/>
                  </a:lnTo>
                  <a:lnTo>
                    <a:pt x="129" y="233"/>
                  </a:lnTo>
                  <a:lnTo>
                    <a:pt x="123" y="245"/>
                  </a:lnTo>
                  <a:lnTo>
                    <a:pt x="116" y="256"/>
                  </a:lnTo>
                  <a:lnTo>
                    <a:pt x="112" y="270"/>
                  </a:lnTo>
                  <a:lnTo>
                    <a:pt x="107" y="282"/>
                  </a:lnTo>
                  <a:lnTo>
                    <a:pt x="102" y="295"/>
                  </a:lnTo>
                  <a:lnTo>
                    <a:pt x="98" y="307"/>
                  </a:lnTo>
                  <a:lnTo>
                    <a:pt x="96" y="321"/>
                  </a:lnTo>
                  <a:lnTo>
                    <a:pt x="93" y="334"/>
                  </a:lnTo>
                  <a:lnTo>
                    <a:pt x="91" y="349"/>
                  </a:lnTo>
                  <a:lnTo>
                    <a:pt x="90" y="362"/>
                  </a:lnTo>
                  <a:lnTo>
                    <a:pt x="90" y="377"/>
                  </a:lnTo>
                  <a:lnTo>
                    <a:pt x="90" y="391"/>
                  </a:lnTo>
                  <a:lnTo>
                    <a:pt x="91" y="406"/>
                  </a:lnTo>
                  <a:lnTo>
                    <a:pt x="93" y="420"/>
                  </a:lnTo>
                  <a:lnTo>
                    <a:pt x="96" y="434"/>
                  </a:lnTo>
                  <a:lnTo>
                    <a:pt x="99" y="448"/>
                  </a:lnTo>
                  <a:lnTo>
                    <a:pt x="103" y="462"/>
                  </a:lnTo>
                  <a:lnTo>
                    <a:pt x="107" y="475"/>
                  </a:lnTo>
                  <a:lnTo>
                    <a:pt x="113" y="488"/>
                  </a:lnTo>
                  <a:lnTo>
                    <a:pt x="118" y="500"/>
                  </a:lnTo>
                  <a:lnTo>
                    <a:pt x="125" y="513"/>
                  </a:lnTo>
                  <a:lnTo>
                    <a:pt x="131" y="525"/>
                  </a:lnTo>
                  <a:lnTo>
                    <a:pt x="138" y="537"/>
                  </a:lnTo>
                  <a:lnTo>
                    <a:pt x="147" y="548"/>
                  </a:lnTo>
                  <a:lnTo>
                    <a:pt x="155" y="559"/>
                  </a:lnTo>
                  <a:lnTo>
                    <a:pt x="164" y="568"/>
                  </a:lnTo>
                  <a:lnTo>
                    <a:pt x="174" y="578"/>
                  </a:lnTo>
                  <a:lnTo>
                    <a:pt x="183" y="588"/>
                  </a:lnTo>
                  <a:lnTo>
                    <a:pt x="194" y="598"/>
                  </a:lnTo>
                  <a:lnTo>
                    <a:pt x="205" y="606"/>
                  </a:lnTo>
                  <a:lnTo>
                    <a:pt x="216" y="613"/>
                  </a:lnTo>
                  <a:lnTo>
                    <a:pt x="227" y="621"/>
                  </a:lnTo>
                  <a:lnTo>
                    <a:pt x="239" y="628"/>
                  </a:lnTo>
                  <a:lnTo>
                    <a:pt x="251" y="634"/>
                  </a:lnTo>
                  <a:lnTo>
                    <a:pt x="265" y="640"/>
                  </a:lnTo>
                  <a:lnTo>
                    <a:pt x="278" y="645"/>
                  </a:lnTo>
                  <a:lnTo>
                    <a:pt x="291" y="650"/>
                  </a:lnTo>
                  <a:lnTo>
                    <a:pt x="305" y="653"/>
                  </a:lnTo>
                  <a:lnTo>
                    <a:pt x="318" y="657"/>
                  </a:lnTo>
                  <a:lnTo>
                    <a:pt x="333" y="659"/>
                  </a:lnTo>
                  <a:lnTo>
                    <a:pt x="346" y="661"/>
                  </a:lnTo>
                  <a:lnTo>
                    <a:pt x="361" y="662"/>
                  </a:lnTo>
                  <a:lnTo>
                    <a:pt x="375" y="662"/>
                  </a:lnTo>
                  <a:lnTo>
                    <a:pt x="391" y="662"/>
                  </a:lnTo>
                  <a:lnTo>
                    <a:pt x="404" y="661"/>
                  </a:lnTo>
                  <a:lnTo>
                    <a:pt x="419" y="659"/>
                  </a:lnTo>
                  <a:lnTo>
                    <a:pt x="433" y="657"/>
                  </a:lnTo>
                  <a:lnTo>
                    <a:pt x="447" y="653"/>
                  </a:lnTo>
                  <a:lnTo>
                    <a:pt x="460" y="650"/>
                  </a:lnTo>
                  <a:lnTo>
                    <a:pt x="473" y="645"/>
                  </a:lnTo>
                  <a:lnTo>
                    <a:pt x="487" y="640"/>
                  </a:lnTo>
                  <a:lnTo>
                    <a:pt x="499" y="634"/>
                  </a:lnTo>
                  <a:lnTo>
                    <a:pt x="512" y="628"/>
                  </a:lnTo>
                  <a:lnTo>
                    <a:pt x="523" y="621"/>
                  </a:lnTo>
                  <a:lnTo>
                    <a:pt x="535" y="613"/>
                  </a:lnTo>
                  <a:lnTo>
                    <a:pt x="546" y="606"/>
                  </a:lnTo>
                  <a:lnTo>
                    <a:pt x="557" y="598"/>
                  </a:lnTo>
                  <a:lnTo>
                    <a:pt x="568" y="588"/>
                  </a:lnTo>
                  <a:lnTo>
                    <a:pt x="578" y="578"/>
                  </a:lnTo>
                  <a:lnTo>
                    <a:pt x="588" y="568"/>
                  </a:lnTo>
                  <a:lnTo>
                    <a:pt x="596" y="559"/>
                  </a:lnTo>
                  <a:lnTo>
                    <a:pt x="605" y="548"/>
                  </a:lnTo>
                  <a:lnTo>
                    <a:pt x="613" y="537"/>
                  </a:lnTo>
                  <a:lnTo>
                    <a:pt x="620" y="525"/>
                  </a:lnTo>
                  <a:lnTo>
                    <a:pt x="626" y="513"/>
                  </a:lnTo>
                  <a:lnTo>
                    <a:pt x="634" y="500"/>
                  </a:lnTo>
                  <a:lnTo>
                    <a:pt x="639" y="488"/>
                  </a:lnTo>
                  <a:lnTo>
                    <a:pt x="645" y="475"/>
                  </a:lnTo>
                  <a:lnTo>
                    <a:pt x="648" y="462"/>
                  </a:lnTo>
                  <a:lnTo>
                    <a:pt x="652" y="448"/>
                  </a:lnTo>
                  <a:lnTo>
                    <a:pt x="656" y="434"/>
                  </a:lnTo>
                  <a:lnTo>
                    <a:pt x="658" y="420"/>
                  </a:lnTo>
                  <a:lnTo>
                    <a:pt x="660" y="406"/>
                  </a:lnTo>
                  <a:lnTo>
                    <a:pt x="660" y="391"/>
                  </a:lnTo>
                  <a:lnTo>
                    <a:pt x="662" y="377"/>
                  </a:lnTo>
                  <a:lnTo>
                    <a:pt x="660" y="350"/>
                  </a:lnTo>
                  <a:lnTo>
                    <a:pt x="657" y="324"/>
                  </a:lnTo>
                  <a:lnTo>
                    <a:pt x="651" y="299"/>
                  </a:lnTo>
                  <a:lnTo>
                    <a:pt x="642" y="275"/>
                  </a:lnTo>
                  <a:lnTo>
                    <a:pt x="632" y="250"/>
                  </a:lnTo>
                  <a:lnTo>
                    <a:pt x="619" y="227"/>
                  </a:lnTo>
                  <a:lnTo>
                    <a:pt x="605" y="207"/>
                  </a:lnTo>
                  <a:lnTo>
                    <a:pt x="588" y="186"/>
                  </a:lnTo>
                  <a:lnTo>
                    <a:pt x="631" y="143"/>
                  </a:lnTo>
                  <a:lnTo>
                    <a:pt x="641" y="156"/>
                  </a:lnTo>
                  <a:lnTo>
                    <a:pt x="652" y="168"/>
                  </a:lnTo>
                  <a:lnTo>
                    <a:pt x="660" y="181"/>
                  </a:lnTo>
                  <a:lnTo>
                    <a:pt x="670" y="194"/>
                  </a:lnTo>
                  <a:lnTo>
                    <a:pt x="677" y="208"/>
                  </a:lnTo>
                  <a:lnTo>
                    <a:pt x="685" y="222"/>
                  </a:lnTo>
                  <a:lnTo>
                    <a:pt x="692" y="237"/>
                  </a:lnTo>
                  <a:lnTo>
                    <a:pt x="698" y="252"/>
                  </a:lnTo>
                  <a:lnTo>
                    <a:pt x="704" y="266"/>
                  </a:lnTo>
                  <a:lnTo>
                    <a:pt x="708" y="281"/>
                  </a:lnTo>
                  <a:lnTo>
                    <a:pt x="713" y="296"/>
                  </a:lnTo>
                  <a:lnTo>
                    <a:pt x="715" y="312"/>
                  </a:lnTo>
                  <a:lnTo>
                    <a:pt x="719" y="328"/>
                  </a:lnTo>
                  <a:lnTo>
                    <a:pt x="720" y="344"/>
                  </a:lnTo>
                  <a:lnTo>
                    <a:pt x="721" y="361"/>
                  </a:lnTo>
                  <a:lnTo>
                    <a:pt x="721" y="377"/>
                  </a:lnTo>
                  <a:lnTo>
                    <a:pt x="721" y="395"/>
                  </a:lnTo>
                  <a:lnTo>
                    <a:pt x="720" y="412"/>
                  </a:lnTo>
                  <a:lnTo>
                    <a:pt x="717" y="429"/>
                  </a:lnTo>
                  <a:lnTo>
                    <a:pt x="715" y="446"/>
                  </a:lnTo>
                  <a:lnTo>
                    <a:pt x="710" y="463"/>
                  </a:lnTo>
                  <a:lnTo>
                    <a:pt x="707" y="480"/>
                  </a:lnTo>
                  <a:lnTo>
                    <a:pt x="700" y="496"/>
                  </a:lnTo>
                  <a:lnTo>
                    <a:pt x="694" y="511"/>
                  </a:lnTo>
                  <a:lnTo>
                    <a:pt x="687" y="527"/>
                  </a:lnTo>
                  <a:lnTo>
                    <a:pt x="680" y="542"/>
                  </a:lnTo>
                  <a:lnTo>
                    <a:pt x="671" y="556"/>
                  </a:lnTo>
                  <a:lnTo>
                    <a:pt x="663" y="570"/>
                  </a:lnTo>
                  <a:lnTo>
                    <a:pt x="653" y="583"/>
                  </a:lnTo>
                  <a:lnTo>
                    <a:pt x="642" y="596"/>
                  </a:lnTo>
                  <a:lnTo>
                    <a:pt x="631" y="610"/>
                  </a:lnTo>
                  <a:lnTo>
                    <a:pt x="620" y="621"/>
                  </a:lnTo>
                  <a:lnTo>
                    <a:pt x="608" y="633"/>
                  </a:lnTo>
                  <a:lnTo>
                    <a:pt x="596" y="644"/>
                  </a:lnTo>
                  <a:lnTo>
                    <a:pt x="583" y="653"/>
                  </a:lnTo>
                  <a:lnTo>
                    <a:pt x="569" y="663"/>
                  </a:lnTo>
                  <a:lnTo>
                    <a:pt x="555" y="673"/>
                  </a:lnTo>
                  <a:lnTo>
                    <a:pt x="540" y="681"/>
                  </a:lnTo>
                  <a:lnTo>
                    <a:pt x="526" y="689"/>
                  </a:lnTo>
                  <a:lnTo>
                    <a:pt x="510" y="696"/>
                  </a:lnTo>
                  <a:lnTo>
                    <a:pt x="494" y="702"/>
                  </a:lnTo>
                  <a:lnTo>
                    <a:pt x="478" y="707"/>
                  </a:lnTo>
                  <a:lnTo>
                    <a:pt x="462" y="712"/>
                  </a:lnTo>
                  <a:lnTo>
                    <a:pt x="446" y="715"/>
                  </a:lnTo>
                  <a:lnTo>
                    <a:pt x="429" y="719"/>
                  </a:lnTo>
                  <a:lnTo>
                    <a:pt x="412" y="720"/>
                  </a:lnTo>
                  <a:lnTo>
                    <a:pt x="393" y="723"/>
                  </a:lnTo>
                  <a:lnTo>
                    <a:pt x="375" y="723"/>
                  </a:lnTo>
                  <a:close/>
                  <a:moveTo>
                    <a:pt x="301" y="422"/>
                  </a:moveTo>
                  <a:lnTo>
                    <a:pt x="300" y="434"/>
                  </a:lnTo>
                  <a:lnTo>
                    <a:pt x="296" y="445"/>
                  </a:lnTo>
                  <a:lnTo>
                    <a:pt x="290" y="455"/>
                  </a:lnTo>
                  <a:lnTo>
                    <a:pt x="283" y="464"/>
                  </a:lnTo>
                  <a:lnTo>
                    <a:pt x="274" y="471"/>
                  </a:lnTo>
                  <a:lnTo>
                    <a:pt x="263" y="477"/>
                  </a:lnTo>
                  <a:lnTo>
                    <a:pt x="252" y="481"/>
                  </a:lnTo>
                  <a:lnTo>
                    <a:pt x="240" y="482"/>
                  </a:lnTo>
                  <a:lnTo>
                    <a:pt x="228" y="481"/>
                  </a:lnTo>
                  <a:lnTo>
                    <a:pt x="217" y="477"/>
                  </a:lnTo>
                  <a:lnTo>
                    <a:pt x="206" y="471"/>
                  </a:lnTo>
                  <a:lnTo>
                    <a:pt x="198" y="464"/>
                  </a:lnTo>
                  <a:lnTo>
                    <a:pt x="191" y="455"/>
                  </a:lnTo>
                  <a:lnTo>
                    <a:pt x="184" y="445"/>
                  </a:lnTo>
                  <a:lnTo>
                    <a:pt x="181" y="434"/>
                  </a:lnTo>
                  <a:lnTo>
                    <a:pt x="180" y="422"/>
                  </a:lnTo>
                  <a:lnTo>
                    <a:pt x="181" y="409"/>
                  </a:lnTo>
                  <a:lnTo>
                    <a:pt x="184" y="398"/>
                  </a:lnTo>
                  <a:lnTo>
                    <a:pt x="191" y="389"/>
                  </a:lnTo>
                  <a:lnTo>
                    <a:pt x="198" y="379"/>
                  </a:lnTo>
                  <a:lnTo>
                    <a:pt x="206" y="372"/>
                  </a:lnTo>
                  <a:lnTo>
                    <a:pt x="217" y="367"/>
                  </a:lnTo>
                  <a:lnTo>
                    <a:pt x="228" y="363"/>
                  </a:lnTo>
                  <a:lnTo>
                    <a:pt x="240" y="362"/>
                  </a:lnTo>
                  <a:lnTo>
                    <a:pt x="252" y="363"/>
                  </a:lnTo>
                  <a:lnTo>
                    <a:pt x="263" y="367"/>
                  </a:lnTo>
                  <a:lnTo>
                    <a:pt x="274" y="372"/>
                  </a:lnTo>
                  <a:lnTo>
                    <a:pt x="283" y="379"/>
                  </a:lnTo>
                  <a:lnTo>
                    <a:pt x="290" y="389"/>
                  </a:lnTo>
                  <a:lnTo>
                    <a:pt x="296" y="398"/>
                  </a:lnTo>
                  <a:lnTo>
                    <a:pt x="300" y="409"/>
                  </a:lnTo>
                  <a:lnTo>
                    <a:pt x="301" y="422"/>
                  </a:lnTo>
                  <a:close/>
                  <a:moveTo>
                    <a:pt x="271" y="332"/>
                  </a:moveTo>
                  <a:lnTo>
                    <a:pt x="259" y="330"/>
                  </a:lnTo>
                  <a:lnTo>
                    <a:pt x="246" y="327"/>
                  </a:lnTo>
                  <a:lnTo>
                    <a:pt x="237" y="321"/>
                  </a:lnTo>
                  <a:lnTo>
                    <a:pt x="228" y="313"/>
                  </a:lnTo>
                  <a:lnTo>
                    <a:pt x="221" y="305"/>
                  </a:lnTo>
                  <a:lnTo>
                    <a:pt x="215" y="295"/>
                  </a:lnTo>
                  <a:lnTo>
                    <a:pt x="211" y="283"/>
                  </a:lnTo>
                  <a:lnTo>
                    <a:pt x="210" y="271"/>
                  </a:lnTo>
                  <a:lnTo>
                    <a:pt x="211" y="259"/>
                  </a:lnTo>
                  <a:lnTo>
                    <a:pt x="215" y="248"/>
                  </a:lnTo>
                  <a:lnTo>
                    <a:pt x="221" y="238"/>
                  </a:lnTo>
                  <a:lnTo>
                    <a:pt x="228" y="228"/>
                  </a:lnTo>
                  <a:lnTo>
                    <a:pt x="237" y="221"/>
                  </a:lnTo>
                  <a:lnTo>
                    <a:pt x="246" y="216"/>
                  </a:lnTo>
                  <a:lnTo>
                    <a:pt x="259" y="213"/>
                  </a:lnTo>
                  <a:lnTo>
                    <a:pt x="271" y="211"/>
                  </a:lnTo>
                  <a:lnTo>
                    <a:pt x="283" y="213"/>
                  </a:lnTo>
                  <a:lnTo>
                    <a:pt x="294" y="216"/>
                  </a:lnTo>
                  <a:lnTo>
                    <a:pt x="303" y="221"/>
                  </a:lnTo>
                  <a:lnTo>
                    <a:pt x="313" y="228"/>
                  </a:lnTo>
                  <a:lnTo>
                    <a:pt x="320" y="238"/>
                  </a:lnTo>
                  <a:lnTo>
                    <a:pt x="325" y="248"/>
                  </a:lnTo>
                  <a:lnTo>
                    <a:pt x="329" y="259"/>
                  </a:lnTo>
                  <a:lnTo>
                    <a:pt x="330" y="271"/>
                  </a:lnTo>
                  <a:lnTo>
                    <a:pt x="329" y="283"/>
                  </a:lnTo>
                  <a:lnTo>
                    <a:pt x="325" y="295"/>
                  </a:lnTo>
                  <a:lnTo>
                    <a:pt x="320" y="305"/>
                  </a:lnTo>
                  <a:lnTo>
                    <a:pt x="313" y="313"/>
                  </a:lnTo>
                  <a:lnTo>
                    <a:pt x="303" y="321"/>
                  </a:lnTo>
                  <a:lnTo>
                    <a:pt x="294" y="327"/>
                  </a:lnTo>
                  <a:lnTo>
                    <a:pt x="283" y="330"/>
                  </a:lnTo>
                  <a:lnTo>
                    <a:pt x="271" y="332"/>
                  </a:lnTo>
                  <a:close/>
                  <a:moveTo>
                    <a:pt x="391" y="482"/>
                  </a:moveTo>
                  <a:lnTo>
                    <a:pt x="403" y="483"/>
                  </a:lnTo>
                  <a:lnTo>
                    <a:pt x="414" y="487"/>
                  </a:lnTo>
                  <a:lnTo>
                    <a:pt x="425" y="492"/>
                  </a:lnTo>
                  <a:lnTo>
                    <a:pt x="433" y="499"/>
                  </a:lnTo>
                  <a:lnTo>
                    <a:pt x="441" y="509"/>
                  </a:lnTo>
                  <a:lnTo>
                    <a:pt x="446" y="519"/>
                  </a:lnTo>
                  <a:lnTo>
                    <a:pt x="449" y="530"/>
                  </a:lnTo>
                  <a:lnTo>
                    <a:pt x="450" y="542"/>
                  </a:lnTo>
                  <a:lnTo>
                    <a:pt x="449" y="554"/>
                  </a:lnTo>
                  <a:lnTo>
                    <a:pt x="447" y="566"/>
                  </a:lnTo>
                  <a:lnTo>
                    <a:pt x="441" y="576"/>
                  </a:lnTo>
                  <a:lnTo>
                    <a:pt x="433" y="584"/>
                  </a:lnTo>
                  <a:lnTo>
                    <a:pt x="425" y="591"/>
                  </a:lnTo>
                  <a:lnTo>
                    <a:pt x="414" y="598"/>
                  </a:lnTo>
                  <a:lnTo>
                    <a:pt x="403" y="601"/>
                  </a:lnTo>
                  <a:lnTo>
                    <a:pt x="391" y="602"/>
                  </a:lnTo>
                  <a:lnTo>
                    <a:pt x="379" y="601"/>
                  </a:lnTo>
                  <a:lnTo>
                    <a:pt x="368" y="598"/>
                  </a:lnTo>
                  <a:lnTo>
                    <a:pt x="357" y="591"/>
                  </a:lnTo>
                  <a:lnTo>
                    <a:pt x="348" y="584"/>
                  </a:lnTo>
                  <a:lnTo>
                    <a:pt x="341" y="576"/>
                  </a:lnTo>
                  <a:lnTo>
                    <a:pt x="335" y="566"/>
                  </a:lnTo>
                  <a:lnTo>
                    <a:pt x="331" y="554"/>
                  </a:lnTo>
                  <a:lnTo>
                    <a:pt x="330" y="542"/>
                  </a:lnTo>
                  <a:lnTo>
                    <a:pt x="331" y="530"/>
                  </a:lnTo>
                  <a:lnTo>
                    <a:pt x="335" y="519"/>
                  </a:lnTo>
                  <a:lnTo>
                    <a:pt x="341" y="509"/>
                  </a:lnTo>
                  <a:lnTo>
                    <a:pt x="348" y="499"/>
                  </a:lnTo>
                  <a:lnTo>
                    <a:pt x="357" y="492"/>
                  </a:lnTo>
                  <a:lnTo>
                    <a:pt x="368" y="487"/>
                  </a:lnTo>
                  <a:lnTo>
                    <a:pt x="379" y="483"/>
                  </a:lnTo>
                  <a:lnTo>
                    <a:pt x="391" y="482"/>
                  </a:lnTo>
                  <a:close/>
                  <a:moveTo>
                    <a:pt x="449" y="305"/>
                  </a:moveTo>
                  <a:lnTo>
                    <a:pt x="460" y="294"/>
                  </a:lnTo>
                  <a:lnTo>
                    <a:pt x="503" y="250"/>
                  </a:lnTo>
                  <a:lnTo>
                    <a:pt x="512" y="239"/>
                  </a:lnTo>
                  <a:lnTo>
                    <a:pt x="523" y="230"/>
                  </a:lnTo>
                  <a:lnTo>
                    <a:pt x="530" y="239"/>
                  </a:lnTo>
                  <a:lnTo>
                    <a:pt x="537" y="249"/>
                  </a:lnTo>
                  <a:lnTo>
                    <a:pt x="540" y="260"/>
                  </a:lnTo>
                  <a:lnTo>
                    <a:pt x="541" y="271"/>
                  </a:lnTo>
                  <a:lnTo>
                    <a:pt x="540" y="283"/>
                  </a:lnTo>
                  <a:lnTo>
                    <a:pt x="537" y="295"/>
                  </a:lnTo>
                  <a:lnTo>
                    <a:pt x="530" y="305"/>
                  </a:lnTo>
                  <a:lnTo>
                    <a:pt x="523" y="313"/>
                  </a:lnTo>
                  <a:lnTo>
                    <a:pt x="515" y="321"/>
                  </a:lnTo>
                  <a:lnTo>
                    <a:pt x="504" y="327"/>
                  </a:lnTo>
                  <a:lnTo>
                    <a:pt x="493" y="330"/>
                  </a:lnTo>
                  <a:lnTo>
                    <a:pt x="481" y="332"/>
                  </a:lnTo>
                  <a:lnTo>
                    <a:pt x="469" y="330"/>
                  </a:lnTo>
                  <a:lnTo>
                    <a:pt x="458" y="327"/>
                  </a:lnTo>
                  <a:lnTo>
                    <a:pt x="448" y="322"/>
                  </a:lnTo>
                  <a:lnTo>
                    <a:pt x="438" y="315"/>
                  </a:lnTo>
                  <a:lnTo>
                    <a:pt x="449" y="305"/>
                  </a:lnTo>
                  <a:close/>
                  <a:moveTo>
                    <a:pt x="571" y="422"/>
                  </a:moveTo>
                  <a:lnTo>
                    <a:pt x="569" y="434"/>
                  </a:lnTo>
                  <a:lnTo>
                    <a:pt x="567" y="445"/>
                  </a:lnTo>
                  <a:lnTo>
                    <a:pt x="561" y="455"/>
                  </a:lnTo>
                  <a:lnTo>
                    <a:pt x="554" y="464"/>
                  </a:lnTo>
                  <a:lnTo>
                    <a:pt x="545" y="471"/>
                  </a:lnTo>
                  <a:lnTo>
                    <a:pt x="534" y="477"/>
                  </a:lnTo>
                  <a:lnTo>
                    <a:pt x="523" y="481"/>
                  </a:lnTo>
                  <a:lnTo>
                    <a:pt x="511" y="482"/>
                  </a:lnTo>
                  <a:lnTo>
                    <a:pt x="499" y="481"/>
                  </a:lnTo>
                  <a:lnTo>
                    <a:pt x="488" y="477"/>
                  </a:lnTo>
                  <a:lnTo>
                    <a:pt x="477" y="471"/>
                  </a:lnTo>
                  <a:lnTo>
                    <a:pt x="469" y="464"/>
                  </a:lnTo>
                  <a:lnTo>
                    <a:pt x="461" y="455"/>
                  </a:lnTo>
                  <a:lnTo>
                    <a:pt x="455" y="445"/>
                  </a:lnTo>
                  <a:lnTo>
                    <a:pt x="452" y="434"/>
                  </a:lnTo>
                  <a:lnTo>
                    <a:pt x="450" y="422"/>
                  </a:lnTo>
                  <a:lnTo>
                    <a:pt x="452" y="409"/>
                  </a:lnTo>
                  <a:lnTo>
                    <a:pt x="455" y="398"/>
                  </a:lnTo>
                  <a:lnTo>
                    <a:pt x="461" y="389"/>
                  </a:lnTo>
                  <a:lnTo>
                    <a:pt x="469" y="379"/>
                  </a:lnTo>
                  <a:lnTo>
                    <a:pt x="477" y="372"/>
                  </a:lnTo>
                  <a:lnTo>
                    <a:pt x="488" y="367"/>
                  </a:lnTo>
                  <a:lnTo>
                    <a:pt x="499" y="363"/>
                  </a:lnTo>
                  <a:lnTo>
                    <a:pt x="511" y="362"/>
                  </a:lnTo>
                  <a:lnTo>
                    <a:pt x="523" y="363"/>
                  </a:lnTo>
                  <a:lnTo>
                    <a:pt x="534" y="367"/>
                  </a:lnTo>
                  <a:lnTo>
                    <a:pt x="545" y="372"/>
                  </a:lnTo>
                  <a:lnTo>
                    <a:pt x="554" y="379"/>
                  </a:lnTo>
                  <a:lnTo>
                    <a:pt x="561" y="389"/>
                  </a:lnTo>
                  <a:lnTo>
                    <a:pt x="567" y="398"/>
                  </a:lnTo>
                  <a:lnTo>
                    <a:pt x="569" y="409"/>
                  </a:lnTo>
                  <a:lnTo>
                    <a:pt x="571" y="422"/>
                  </a:lnTo>
                  <a:close/>
                  <a:moveTo>
                    <a:pt x="641" y="112"/>
                  </a:moveTo>
                  <a:lnTo>
                    <a:pt x="640" y="109"/>
                  </a:lnTo>
                  <a:lnTo>
                    <a:pt x="636" y="108"/>
                  </a:lnTo>
                  <a:lnTo>
                    <a:pt x="634" y="108"/>
                  </a:lnTo>
                  <a:lnTo>
                    <a:pt x="631" y="107"/>
                  </a:lnTo>
                  <a:lnTo>
                    <a:pt x="628" y="108"/>
                  </a:lnTo>
                  <a:lnTo>
                    <a:pt x="625" y="108"/>
                  </a:lnTo>
                  <a:lnTo>
                    <a:pt x="623" y="109"/>
                  </a:lnTo>
                  <a:lnTo>
                    <a:pt x="620" y="112"/>
                  </a:lnTo>
                  <a:lnTo>
                    <a:pt x="556" y="175"/>
                  </a:lnTo>
                  <a:lnTo>
                    <a:pt x="391" y="340"/>
                  </a:lnTo>
                  <a:lnTo>
                    <a:pt x="391" y="106"/>
                  </a:lnTo>
                  <a:lnTo>
                    <a:pt x="391" y="16"/>
                  </a:lnTo>
                  <a:lnTo>
                    <a:pt x="390" y="10"/>
                  </a:lnTo>
                  <a:lnTo>
                    <a:pt x="386" y="5"/>
                  </a:lnTo>
                  <a:lnTo>
                    <a:pt x="381" y="1"/>
                  </a:lnTo>
                  <a:lnTo>
                    <a:pt x="375" y="0"/>
                  </a:lnTo>
                  <a:lnTo>
                    <a:pt x="357" y="1"/>
                  </a:lnTo>
                  <a:lnTo>
                    <a:pt x="337" y="3"/>
                  </a:lnTo>
                  <a:lnTo>
                    <a:pt x="318" y="5"/>
                  </a:lnTo>
                  <a:lnTo>
                    <a:pt x="300" y="9"/>
                  </a:lnTo>
                  <a:lnTo>
                    <a:pt x="282" y="12"/>
                  </a:lnTo>
                  <a:lnTo>
                    <a:pt x="263" y="17"/>
                  </a:lnTo>
                  <a:lnTo>
                    <a:pt x="246" y="23"/>
                  </a:lnTo>
                  <a:lnTo>
                    <a:pt x="229" y="31"/>
                  </a:lnTo>
                  <a:lnTo>
                    <a:pt x="212" y="38"/>
                  </a:lnTo>
                  <a:lnTo>
                    <a:pt x="197" y="46"/>
                  </a:lnTo>
                  <a:lnTo>
                    <a:pt x="181" y="56"/>
                  </a:lnTo>
                  <a:lnTo>
                    <a:pt x="165" y="66"/>
                  </a:lnTo>
                  <a:lnTo>
                    <a:pt x="150" y="75"/>
                  </a:lnTo>
                  <a:lnTo>
                    <a:pt x="137" y="88"/>
                  </a:lnTo>
                  <a:lnTo>
                    <a:pt x="123" y="99"/>
                  </a:lnTo>
                  <a:lnTo>
                    <a:pt x="110" y="112"/>
                  </a:lnTo>
                  <a:lnTo>
                    <a:pt x="97" y="124"/>
                  </a:lnTo>
                  <a:lnTo>
                    <a:pt x="86" y="139"/>
                  </a:lnTo>
                  <a:lnTo>
                    <a:pt x="74" y="152"/>
                  </a:lnTo>
                  <a:lnTo>
                    <a:pt x="64" y="167"/>
                  </a:lnTo>
                  <a:lnTo>
                    <a:pt x="55" y="182"/>
                  </a:lnTo>
                  <a:lnTo>
                    <a:pt x="45" y="198"/>
                  </a:lnTo>
                  <a:lnTo>
                    <a:pt x="36" y="214"/>
                  </a:lnTo>
                  <a:lnTo>
                    <a:pt x="29" y="231"/>
                  </a:lnTo>
                  <a:lnTo>
                    <a:pt x="23" y="248"/>
                  </a:lnTo>
                  <a:lnTo>
                    <a:pt x="17" y="265"/>
                  </a:lnTo>
                  <a:lnTo>
                    <a:pt x="12" y="283"/>
                  </a:lnTo>
                  <a:lnTo>
                    <a:pt x="7" y="301"/>
                  </a:lnTo>
                  <a:lnTo>
                    <a:pt x="4" y="320"/>
                  </a:lnTo>
                  <a:lnTo>
                    <a:pt x="1" y="339"/>
                  </a:lnTo>
                  <a:lnTo>
                    <a:pt x="0" y="357"/>
                  </a:lnTo>
                  <a:lnTo>
                    <a:pt x="0" y="377"/>
                  </a:lnTo>
                  <a:lnTo>
                    <a:pt x="0" y="396"/>
                  </a:lnTo>
                  <a:lnTo>
                    <a:pt x="1" y="415"/>
                  </a:lnTo>
                  <a:lnTo>
                    <a:pt x="4" y="434"/>
                  </a:lnTo>
                  <a:lnTo>
                    <a:pt x="7" y="452"/>
                  </a:lnTo>
                  <a:lnTo>
                    <a:pt x="12" y="470"/>
                  </a:lnTo>
                  <a:lnTo>
                    <a:pt x="17" y="488"/>
                  </a:lnTo>
                  <a:lnTo>
                    <a:pt x="23" y="505"/>
                  </a:lnTo>
                  <a:lnTo>
                    <a:pt x="29" y="523"/>
                  </a:lnTo>
                  <a:lnTo>
                    <a:pt x="36" y="539"/>
                  </a:lnTo>
                  <a:lnTo>
                    <a:pt x="45" y="556"/>
                  </a:lnTo>
                  <a:lnTo>
                    <a:pt x="55" y="572"/>
                  </a:lnTo>
                  <a:lnTo>
                    <a:pt x="64" y="587"/>
                  </a:lnTo>
                  <a:lnTo>
                    <a:pt x="74" y="601"/>
                  </a:lnTo>
                  <a:lnTo>
                    <a:pt x="86" y="616"/>
                  </a:lnTo>
                  <a:lnTo>
                    <a:pt x="97" y="629"/>
                  </a:lnTo>
                  <a:lnTo>
                    <a:pt x="110" y="642"/>
                  </a:lnTo>
                  <a:lnTo>
                    <a:pt x="123" y="655"/>
                  </a:lnTo>
                  <a:lnTo>
                    <a:pt x="137" y="667"/>
                  </a:lnTo>
                  <a:lnTo>
                    <a:pt x="150" y="678"/>
                  </a:lnTo>
                  <a:lnTo>
                    <a:pt x="165" y="689"/>
                  </a:lnTo>
                  <a:lnTo>
                    <a:pt x="181" y="698"/>
                  </a:lnTo>
                  <a:lnTo>
                    <a:pt x="197" y="707"/>
                  </a:lnTo>
                  <a:lnTo>
                    <a:pt x="212" y="715"/>
                  </a:lnTo>
                  <a:lnTo>
                    <a:pt x="229" y="723"/>
                  </a:lnTo>
                  <a:lnTo>
                    <a:pt x="246" y="730"/>
                  </a:lnTo>
                  <a:lnTo>
                    <a:pt x="263" y="736"/>
                  </a:lnTo>
                  <a:lnTo>
                    <a:pt x="282" y="741"/>
                  </a:lnTo>
                  <a:lnTo>
                    <a:pt x="300" y="744"/>
                  </a:lnTo>
                  <a:lnTo>
                    <a:pt x="318" y="748"/>
                  </a:lnTo>
                  <a:lnTo>
                    <a:pt x="337" y="751"/>
                  </a:lnTo>
                  <a:lnTo>
                    <a:pt x="357" y="752"/>
                  </a:lnTo>
                  <a:lnTo>
                    <a:pt x="375" y="753"/>
                  </a:lnTo>
                  <a:lnTo>
                    <a:pt x="395" y="752"/>
                  </a:lnTo>
                  <a:lnTo>
                    <a:pt x="414" y="751"/>
                  </a:lnTo>
                  <a:lnTo>
                    <a:pt x="433" y="748"/>
                  </a:lnTo>
                  <a:lnTo>
                    <a:pt x="452" y="744"/>
                  </a:lnTo>
                  <a:lnTo>
                    <a:pt x="470" y="741"/>
                  </a:lnTo>
                  <a:lnTo>
                    <a:pt x="487" y="736"/>
                  </a:lnTo>
                  <a:lnTo>
                    <a:pt x="505" y="730"/>
                  </a:lnTo>
                  <a:lnTo>
                    <a:pt x="522" y="723"/>
                  </a:lnTo>
                  <a:lnTo>
                    <a:pt x="539" y="715"/>
                  </a:lnTo>
                  <a:lnTo>
                    <a:pt x="555" y="707"/>
                  </a:lnTo>
                  <a:lnTo>
                    <a:pt x="571" y="698"/>
                  </a:lnTo>
                  <a:lnTo>
                    <a:pt x="585" y="689"/>
                  </a:lnTo>
                  <a:lnTo>
                    <a:pt x="601" y="678"/>
                  </a:lnTo>
                  <a:lnTo>
                    <a:pt x="614" y="667"/>
                  </a:lnTo>
                  <a:lnTo>
                    <a:pt x="629" y="655"/>
                  </a:lnTo>
                  <a:lnTo>
                    <a:pt x="641" y="642"/>
                  </a:lnTo>
                  <a:lnTo>
                    <a:pt x="654" y="629"/>
                  </a:lnTo>
                  <a:lnTo>
                    <a:pt x="665" y="616"/>
                  </a:lnTo>
                  <a:lnTo>
                    <a:pt x="677" y="601"/>
                  </a:lnTo>
                  <a:lnTo>
                    <a:pt x="687" y="587"/>
                  </a:lnTo>
                  <a:lnTo>
                    <a:pt x="697" y="572"/>
                  </a:lnTo>
                  <a:lnTo>
                    <a:pt x="707" y="556"/>
                  </a:lnTo>
                  <a:lnTo>
                    <a:pt x="715" y="539"/>
                  </a:lnTo>
                  <a:lnTo>
                    <a:pt x="722" y="523"/>
                  </a:lnTo>
                  <a:lnTo>
                    <a:pt x="728" y="505"/>
                  </a:lnTo>
                  <a:lnTo>
                    <a:pt x="734" y="488"/>
                  </a:lnTo>
                  <a:lnTo>
                    <a:pt x="739" y="470"/>
                  </a:lnTo>
                  <a:lnTo>
                    <a:pt x="744" y="452"/>
                  </a:lnTo>
                  <a:lnTo>
                    <a:pt x="748" y="434"/>
                  </a:lnTo>
                  <a:lnTo>
                    <a:pt x="750" y="415"/>
                  </a:lnTo>
                  <a:lnTo>
                    <a:pt x="751" y="396"/>
                  </a:lnTo>
                  <a:lnTo>
                    <a:pt x="751" y="377"/>
                  </a:lnTo>
                  <a:lnTo>
                    <a:pt x="751" y="358"/>
                  </a:lnTo>
                  <a:lnTo>
                    <a:pt x="750" y="340"/>
                  </a:lnTo>
                  <a:lnTo>
                    <a:pt x="748" y="322"/>
                  </a:lnTo>
                  <a:lnTo>
                    <a:pt x="744" y="304"/>
                  </a:lnTo>
                  <a:lnTo>
                    <a:pt x="741" y="286"/>
                  </a:lnTo>
                  <a:lnTo>
                    <a:pt x="736" y="267"/>
                  </a:lnTo>
                  <a:lnTo>
                    <a:pt x="730" y="250"/>
                  </a:lnTo>
                  <a:lnTo>
                    <a:pt x="724" y="233"/>
                  </a:lnTo>
                  <a:lnTo>
                    <a:pt x="716" y="216"/>
                  </a:lnTo>
                  <a:lnTo>
                    <a:pt x="708" y="201"/>
                  </a:lnTo>
                  <a:lnTo>
                    <a:pt x="698" y="185"/>
                  </a:lnTo>
                  <a:lnTo>
                    <a:pt x="688" y="169"/>
                  </a:lnTo>
                  <a:lnTo>
                    <a:pt x="679" y="154"/>
                  </a:lnTo>
                  <a:lnTo>
                    <a:pt x="666" y="140"/>
                  </a:lnTo>
                  <a:lnTo>
                    <a:pt x="654" y="125"/>
                  </a:lnTo>
                  <a:lnTo>
                    <a:pt x="641" y="1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1296">
              <a:extLst>
                <a:ext uri="{FF2B5EF4-FFF2-40B4-BE49-F238E27FC236}">
                  <a16:creationId xmlns:a16="http://schemas.microsoft.com/office/drawing/2014/main" id="{4E323621-B87C-4777-94E8-A1D7561B224F}"/>
                </a:ext>
              </a:extLst>
            </p:cNvPr>
            <p:cNvSpPr>
              <a:spLocks noEditPoints="1"/>
            </p:cNvSpPr>
            <p:nvPr/>
          </p:nvSpPr>
          <p:spPr bwMode="auto">
            <a:xfrm>
              <a:off x="5600700" y="2500313"/>
              <a:ext cx="90488" cy="123825"/>
            </a:xfrm>
            <a:custGeom>
              <a:avLst/>
              <a:gdLst>
                <a:gd name="T0" fmla="*/ 45 w 286"/>
                <a:gd name="T1" fmla="*/ 31 h 391"/>
                <a:gd name="T2" fmla="*/ 75 w 286"/>
                <a:gd name="T3" fmla="*/ 35 h 391"/>
                <a:gd name="T4" fmla="*/ 105 w 286"/>
                <a:gd name="T5" fmla="*/ 42 h 391"/>
                <a:gd name="T6" fmla="*/ 134 w 286"/>
                <a:gd name="T7" fmla="*/ 51 h 391"/>
                <a:gd name="T8" fmla="*/ 162 w 286"/>
                <a:gd name="T9" fmla="*/ 62 h 391"/>
                <a:gd name="T10" fmla="*/ 188 w 286"/>
                <a:gd name="T11" fmla="*/ 76 h 391"/>
                <a:gd name="T12" fmla="*/ 214 w 286"/>
                <a:gd name="T13" fmla="*/ 92 h 391"/>
                <a:gd name="T14" fmla="*/ 237 w 286"/>
                <a:gd name="T15" fmla="*/ 110 h 391"/>
                <a:gd name="T16" fmla="*/ 205 w 286"/>
                <a:gd name="T17" fmla="*/ 164 h 391"/>
                <a:gd name="T18" fmla="*/ 167 w 286"/>
                <a:gd name="T19" fmla="*/ 133 h 391"/>
                <a:gd name="T20" fmla="*/ 124 w 286"/>
                <a:gd name="T21" fmla="*/ 112 h 391"/>
                <a:gd name="T22" fmla="*/ 78 w 286"/>
                <a:gd name="T23" fmla="*/ 97 h 391"/>
                <a:gd name="T24" fmla="*/ 29 w 286"/>
                <a:gd name="T25" fmla="*/ 91 h 391"/>
                <a:gd name="T26" fmla="*/ 152 w 286"/>
                <a:gd name="T27" fmla="*/ 238 h 391"/>
                <a:gd name="T28" fmla="*/ 100 w 286"/>
                <a:gd name="T29" fmla="*/ 292 h 391"/>
                <a:gd name="T30" fmla="*/ 78 w 286"/>
                <a:gd name="T31" fmla="*/ 313 h 391"/>
                <a:gd name="T32" fmla="*/ 65 w 286"/>
                <a:gd name="T33" fmla="*/ 294 h 391"/>
                <a:gd name="T34" fmla="*/ 61 w 286"/>
                <a:gd name="T35" fmla="*/ 269 h 391"/>
                <a:gd name="T36" fmla="*/ 65 w 286"/>
                <a:gd name="T37" fmla="*/ 246 h 391"/>
                <a:gd name="T38" fmla="*/ 78 w 286"/>
                <a:gd name="T39" fmla="*/ 227 h 391"/>
                <a:gd name="T40" fmla="*/ 97 w 286"/>
                <a:gd name="T41" fmla="*/ 215 h 391"/>
                <a:gd name="T42" fmla="*/ 120 w 286"/>
                <a:gd name="T43" fmla="*/ 210 h 391"/>
                <a:gd name="T44" fmla="*/ 133 w 286"/>
                <a:gd name="T45" fmla="*/ 211 h 391"/>
                <a:gd name="T46" fmla="*/ 143 w 286"/>
                <a:gd name="T47" fmla="*/ 215 h 391"/>
                <a:gd name="T48" fmla="*/ 163 w 286"/>
                <a:gd name="T49" fmla="*/ 228 h 391"/>
                <a:gd name="T50" fmla="*/ 9 w 286"/>
                <a:gd name="T51" fmla="*/ 391 h 391"/>
                <a:gd name="T52" fmla="*/ 15 w 286"/>
                <a:gd name="T53" fmla="*/ 391 h 391"/>
                <a:gd name="T54" fmla="*/ 26 w 286"/>
                <a:gd name="T55" fmla="*/ 386 h 391"/>
                <a:gd name="T56" fmla="*/ 218 w 286"/>
                <a:gd name="T57" fmla="*/ 195 h 391"/>
                <a:gd name="T58" fmla="*/ 218 w 286"/>
                <a:gd name="T59" fmla="*/ 193 h 391"/>
                <a:gd name="T60" fmla="*/ 283 w 286"/>
                <a:gd name="T61" fmla="*/ 129 h 391"/>
                <a:gd name="T62" fmla="*/ 286 w 286"/>
                <a:gd name="T63" fmla="*/ 123 h 391"/>
                <a:gd name="T64" fmla="*/ 284 w 286"/>
                <a:gd name="T65" fmla="*/ 114 h 391"/>
                <a:gd name="T66" fmla="*/ 267 w 286"/>
                <a:gd name="T67" fmla="*/ 96 h 391"/>
                <a:gd name="T68" fmla="*/ 239 w 286"/>
                <a:gd name="T69" fmla="*/ 73 h 391"/>
                <a:gd name="T70" fmla="*/ 208 w 286"/>
                <a:gd name="T71" fmla="*/ 52 h 391"/>
                <a:gd name="T72" fmla="*/ 176 w 286"/>
                <a:gd name="T73" fmla="*/ 35 h 391"/>
                <a:gd name="T74" fmla="*/ 142 w 286"/>
                <a:gd name="T75" fmla="*/ 21 h 391"/>
                <a:gd name="T76" fmla="*/ 107 w 286"/>
                <a:gd name="T77" fmla="*/ 11 h 391"/>
                <a:gd name="T78" fmla="*/ 71 w 286"/>
                <a:gd name="T79" fmla="*/ 4 h 391"/>
                <a:gd name="T80" fmla="*/ 34 w 286"/>
                <a:gd name="T81" fmla="*/ 0 h 391"/>
                <a:gd name="T82" fmla="*/ 9 w 286"/>
                <a:gd name="T83" fmla="*/ 1 h 391"/>
                <a:gd name="T84" fmla="*/ 1 w 286"/>
                <a:gd name="T85" fmla="*/ 8 h 391"/>
                <a:gd name="T86" fmla="*/ 0 w 286"/>
                <a:gd name="T87" fmla="*/ 104 h 391"/>
                <a:gd name="T88" fmla="*/ 0 w 286"/>
                <a:gd name="T89" fmla="*/ 380 h 391"/>
                <a:gd name="T90" fmla="*/ 5 w 286"/>
                <a:gd name="T91" fmla="*/ 387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86" h="391">
                  <a:moveTo>
                    <a:pt x="29" y="31"/>
                  </a:moveTo>
                  <a:lnTo>
                    <a:pt x="45" y="31"/>
                  </a:lnTo>
                  <a:lnTo>
                    <a:pt x="61" y="34"/>
                  </a:lnTo>
                  <a:lnTo>
                    <a:pt x="75" y="35"/>
                  </a:lnTo>
                  <a:lnTo>
                    <a:pt x="90" y="39"/>
                  </a:lnTo>
                  <a:lnTo>
                    <a:pt x="105" y="42"/>
                  </a:lnTo>
                  <a:lnTo>
                    <a:pt x="119" y="46"/>
                  </a:lnTo>
                  <a:lnTo>
                    <a:pt x="134" y="51"/>
                  </a:lnTo>
                  <a:lnTo>
                    <a:pt x="148" y="56"/>
                  </a:lnTo>
                  <a:lnTo>
                    <a:pt x="162" y="62"/>
                  </a:lnTo>
                  <a:lnTo>
                    <a:pt x="175" y="69"/>
                  </a:lnTo>
                  <a:lnTo>
                    <a:pt x="188" y="76"/>
                  </a:lnTo>
                  <a:lnTo>
                    <a:pt x="201" y="84"/>
                  </a:lnTo>
                  <a:lnTo>
                    <a:pt x="214" y="92"/>
                  </a:lnTo>
                  <a:lnTo>
                    <a:pt x="226" y="102"/>
                  </a:lnTo>
                  <a:lnTo>
                    <a:pt x="237" y="110"/>
                  </a:lnTo>
                  <a:lnTo>
                    <a:pt x="249" y="121"/>
                  </a:lnTo>
                  <a:lnTo>
                    <a:pt x="205" y="164"/>
                  </a:lnTo>
                  <a:lnTo>
                    <a:pt x="187" y="148"/>
                  </a:lnTo>
                  <a:lnTo>
                    <a:pt x="167" y="133"/>
                  </a:lnTo>
                  <a:lnTo>
                    <a:pt x="146" y="123"/>
                  </a:lnTo>
                  <a:lnTo>
                    <a:pt x="124" y="112"/>
                  </a:lnTo>
                  <a:lnTo>
                    <a:pt x="101" y="103"/>
                  </a:lnTo>
                  <a:lnTo>
                    <a:pt x="78" y="97"/>
                  </a:lnTo>
                  <a:lnTo>
                    <a:pt x="55" y="93"/>
                  </a:lnTo>
                  <a:lnTo>
                    <a:pt x="29" y="91"/>
                  </a:lnTo>
                  <a:lnTo>
                    <a:pt x="29" y="31"/>
                  </a:lnTo>
                  <a:close/>
                  <a:moveTo>
                    <a:pt x="152" y="238"/>
                  </a:moveTo>
                  <a:lnTo>
                    <a:pt x="142" y="249"/>
                  </a:lnTo>
                  <a:lnTo>
                    <a:pt x="100" y="292"/>
                  </a:lnTo>
                  <a:lnTo>
                    <a:pt x="89" y="303"/>
                  </a:lnTo>
                  <a:lnTo>
                    <a:pt x="78" y="313"/>
                  </a:lnTo>
                  <a:lnTo>
                    <a:pt x="71" y="303"/>
                  </a:lnTo>
                  <a:lnTo>
                    <a:pt x="65" y="294"/>
                  </a:lnTo>
                  <a:lnTo>
                    <a:pt x="61" y="282"/>
                  </a:lnTo>
                  <a:lnTo>
                    <a:pt x="61" y="269"/>
                  </a:lnTo>
                  <a:lnTo>
                    <a:pt x="62" y="258"/>
                  </a:lnTo>
                  <a:lnTo>
                    <a:pt x="65" y="246"/>
                  </a:lnTo>
                  <a:lnTo>
                    <a:pt x="71" y="237"/>
                  </a:lnTo>
                  <a:lnTo>
                    <a:pt x="78" y="227"/>
                  </a:lnTo>
                  <a:lnTo>
                    <a:pt x="86" y="220"/>
                  </a:lnTo>
                  <a:lnTo>
                    <a:pt x="97" y="215"/>
                  </a:lnTo>
                  <a:lnTo>
                    <a:pt x="108" y="211"/>
                  </a:lnTo>
                  <a:lnTo>
                    <a:pt x="120" y="210"/>
                  </a:lnTo>
                  <a:lnTo>
                    <a:pt x="126" y="210"/>
                  </a:lnTo>
                  <a:lnTo>
                    <a:pt x="133" y="211"/>
                  </a:lnTo>
                  <a:lnTo>
                    <a:pt x="139" y="212"/>
                  </a:lnTo>
                  <a:lnTo>
                    <a:pt x="143" y="215"/>
                  </a:lnTo>
                  <a:lnTo>
                    <a:pt x="154" y="221"/>
                  </a:lnTo>
                  <a:lnTo>
                    <a:pt x="163" y="228"/>
                  </a:lnTo>
                  <a:lnTo>
                    <a:pt x="152" y="238"/>
                  </a:lnTo>
                  <a:close/>
                  <a:moveTo>
                    <a:pt x="9" y="391"/>
                  </a:moveTo>
                  <a:lnTo>
                    <a:pt x="12" y="391"/>
                  </a:lnTo>
                  <a:lnTo>
                    <a:pt x="15" y="391"/>
                  </a:lnTo>
                  <a:lnTo>
                    <a:pt x="21" y="390"/>
                  </a:lnTo>
                  <a:lnTo>
                    <a:pt x="26" y="386"/>
                  </a:lnTo>
                  <a:lnTo>
                    <a:pt x="205" y="206"/>
                  </a:lnTo>
                  <a:lnTo>
                    <a:pt x="218" y="195"/>
                  </a:lnTo>
                  <a:lnTo>
                    <a:pt x="218" y="194"/>
                  </a:lnTo>
                  <a:lnTo>
                    <a:pt x="218" y="193"/>
                  </a:lnTo>
                  <a:lnTo>
                    <a:pt x="281" y="130"/>
                  </a:lnTo>
                  <a:lnTo>
                    <a:pt x="283" y="129"/>
                  </a:lnTo>
                  <a:lnTo>
                    <a:pt x="284" y="126"/>
                  </a:lnTo>
                  <a:lnTo>
                    <a:pt x="286" y="123"/>
                  </a:lnTo>
                  <a:lnTo>
                    <a:pt x="286" y="120"/>
                  </a:lnTo>
                  <a:lnTo>
                    <a:pt x="284" y="114"/>
                  </a:lnTo>
                  <a:lnTo>
                    <a:pt x="281" y="109"/>
                  </a:lnTo>
                  <a:lnTo>
                    <a:pt x="267" y="96"/>
                  </a:lnTo>
                  <a:lnTo>
                    <a:pt x="254" y="84"/>
                  </a:lnTo>
                  <a:lnTo>
                    <a:pt x="239" y="73"/>
                  </a:lnTo>
                  <a:lnTo>
                    <a:pt x="224" y="62"/>
                  </a:lnTo>
                  <a:lnTo>
                    <a:pt x="208" y="52"/>
                  </a:lnTo>
                  <a:lnTo>
                    <a:pt x="192" y="44"/>
                  </a:lnTo>
                  <a:lnTo>
                    <a:pt x="176" y="35"/>
                  </a:lnTo>
                  <a:lnTo>
                    <a:pt x="159" y="28"/>
                  </a:lnTo>
                  <a:lnTo>
                    <a:pt x="142" y="21"/>
                  </a:lnTo>
                  <a:lnTo>
                    <a:pt x="125" y="16"/>
                  </a:lnTo>
                  <a:lnTo>
                    <a:pt x="107" y="11"/>
                  </a:lnTo>
                  <a:lnTo>
                    <a:pt x="89" y="6"/>
                  </a:lnTo>
                  <a:lnTo>
                    <a:pt x="71" y="4"/>
                  </a:lnTo>
                  <a:lnTo>
                    <a:pt x="52" y="1"/>
                  </a:lnTo>
                  <a:lnTo>
                    <a:pt x="34" y="0"/>
                  </a:lnTo>
                  <a:lnTo>
                    <a:pt x="15" y="0"/>
                  </a:lnTo>
                  <a:lnTo>
                    <a:pt x="9" y="1"/>
                  </a:lnTo>
                  <a:lnTo>
                    <a:pt x="4" y="4"/>
                  </a:lnTo>
                  <a:lnTo>
                    <a:pt x="1" y="8"/>
                  </a:lnTo>
                  <a:lnTo>
                    <a:pt x="0" y="14"/>
                  </a:lnTo>
                  <a:lnTo>
                    <a:pt x="0" y="104"/>
                  </a:lnTo>
                  <a:lnTo>
                    <a:pt x="0" y="375"/>
                  </a:lnTo>
                  <a:lnTo>
                    <a:pt x="0" y="380"/>
                  </a:lnTo>
                  <a:lnTo>
                    <a:pt x="3" y="384"/>
                  </a:lnTo>
                  <a:lnTo>
                    <a:pt x="5" y="387"/>
                  </a:lnTo>
                  <a:lnTo>
                    <a:pt x="9" y="3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43" name="Group 42">
            <a:extLst>
              <a:ext uri="{FF2B5EF4-FFF2-40B4-BE49-F238E27FC236}">
                <a16:creationId xmlns:a16="http://schemas.microsoft.com/office/drawing/2014/main" id="{22DC121A-5300-4DD9-B965-11432A127A1B}"/>
              </a:ext>
            </a:extLst>
          </p:cNvPr>
          <p:cNvGrpSpPr/>
          <p:nvPr/>
        </p:nvGrpSpPr>
        <p:grpSpPr>
          <a:xfrm>
            <a:off x="5614904" y="5163380"/>
            <a:ext cx="385846" cy="463014"/>
            <a:chOff x="5467350" y="2500313"/>
            <a:chExt cx="238125" cy="285750"/>
          </a:xfrm>
          <a:solidFill>
            <a:schemeClr val="bg1"/>
          </a:solidFill>
        </p:grpSpPr>
        <p:sp>
          <p:nvSpPr>
            <p:cNvPr id="44" name="Freeform 1295">
              <a:extLst>
                <a:ext uri="{FF2B5EF4-FFF2-40B4-BE49-F238E27FC236}">
                  <a16:creationId xmlns:a16="http://schemas.microsoft.com/office/drawing/2014/main" id="{234F2165-ECCD-4AB4-86D9-1E4AB9F0BB72}"/>
                </a:ext>
              </a:extLst>
            </p:cNvPr>
            <p:cNvSpPr>
              <a:spLocks noEditPoints="1"/>
            </p:cNvSpPr>
            <p:nvPr/>
          </p:nvSpPr>
          <p:spPr bwMode="auto">
            <a:xfrm>
              <a:off x="5467350" y="2547938"/>
              <a:ext cx="238125" cy="238125"/>
            </a:xfrm>
            <a:custGeom>
              <a:avLst/>
              <a:gdLst>
                <a:gd name="T0" fmla="*/ 257 w 751"/>
                <a:gd name="T1" fmla="*/ 702 h 753"/>
                <a:gd name="T2" fmla="*/ 143 w 751"/>
                <a:gd name="T3" fmla="*/ 633 h 753"/>
                <a:gd name="T4" fmla="*/ 64 w 751"/>
                <a:gd name="T5" fmla="*/ 527 h 753"/>
                <a:gd name="T6" fmla="*/ 30 w 751"/>
                <a:gd name="T7" fmla="*/ 395 h 753"/>
                <a:gd name="T8" fmla="*/ 50 w 751"/>
                <a:gd name="T9" fmla="*/ 261 h 753"/>
                <a:gd name="T10" fmla="*/ 115 w 751"/>
                <a:gd name="T11" fmla="*/ 150 h 753"/>
                <a:gd name="T12" fmla="*/ 217 w 751"/>
                <a:gd name="T13" fmla="*/ 71 h 753"/>
                <a:gd name="T14" fmla="*/ 344 w 751"/>
                <a:gd name="T15" fmla="*/ 33 h 753"/>
                <a:gd name="T16" fmla="*/ 279 w 751"/>
                <a:gd name="T17" fmla="*/ 108 h 753"/>
                <a:gd name="T18" fmla="*/ 188 w 751"/>
                <a:gd name="T19" fmla="*/ 162 h 753"/>
                <a:gd name="T20" fmla="*/ 123 w 751"/>
                <a:gd name="T21" fmla="*/ 245 h 753"/>
                <a:gd name="T22" fmla="*/ 91 w 751"/>
                <a:gd name="T23" fmla="*/ 349 h 753"/>
                <a:gd name="T24" fmla="*/ 103 w 751"/>
                <a:gd name="T25" fmla="*/ 462 h 753"/>
                <a:gd name="T26" fmla="*/ 155 w 751"/>
                <a:gd name="T27" fmla="*/ 559 h 753"/>
                <a:gd name="T28" fmla="*/ 239 w 751"/>
                <a:gd name="T29" fmla="*/ 628 h 753"/>
                <a:gd name="T30" fmla="*/ 346 w 751"/>
                <a:gd name="T31" fmla="*/ 661 h 753"/>
                <a:gd name="T32" fmla="*/ 460 w 751"/>
                <a:gd name="T33" fmla="*/ 650 h 753"/>
                <a:gd name="T34" fmla="*/ 557 w 751"/>
                <a:gd name="T35" fmla="*/ 598 h 753"/>
                <a:gd name="T36" fmla="*/ 626 w 751"/>
                <a:gd name="T37" fmla="*/ 513 h 753"/>
                <a:gd name="T38" fmla="*/ 660 w 751"/>
                <a:gd name="T39" fmla="*/ 406 h 753"/>
                <a:gd name="T40" fmla="*/ 619 w 751"/>
                <a:gd name="T41" fmla="*/ 227 h 753"/>
                <a:gd name="T42" fmla="*/ 677 w 751"/>
                <a:gd name="T43" fmla="*/ 208 h 753"/>
                <a:gd name="T44" fmla="*/ 719 w 751"/>
                <a:gd name="T45" fmla="*/ 328 h 753"/>
                <a:gd name="T46" fmla="*/ 710 w 751"/>
                <a:gd name="T47" fmla="*/ 463 h 753"/>
                <a:gd name="T48" fmla="*/ 653 w 751"/>
                <a:gd name="T49" fmla="*/ 583 h 753"/>
                <a:gd name="T50" fmla="*/ 555 w 751"/>
                <a:gd name="T51" fmla="*/ 673 h 753"/>
                <a:gd name="T52" fmla="*/ 429 w 751"/>
                <a:gd name="T53" fmla="*/ 719 h 753"/>
                <a:gd name="T54" fmla="*/ 283 w 751"/>
                <a:gd name="T55" fmla="*/ 464 h 753"/>
                <a:gd name="T56" fmla="*/ 198 w 751"/>
                <a:gd name="T57" fmla="*/ 464 h 753"/>
                <a:gd name="T58" fmla="*/ 198 w 751"/>
                <a:gd name="T59" fmla="*/ 379 h 753"/>
                <a:gd name="T60" fmla="*/ 283 w 751"/>
                <a:gd name="T61" fmla="*/ 379 h 753"/>
                <a:gd name="T62" fmla="*/ 237 w 751"/>
                <a:gd name="T63" fmla="*/ 321 h 753"/>
                <a:gd name="T64" fmla="*/ 221 w 751"/>
                <a:gd name="T65" fmla="*/ 238 h 753"/>
                <a:gd name="T66" fmla="*/ 303 w 751"/>
                <a:gd name="T67" fmla="*/ 221 h 753"/>
                <a:gd name="T68" fmla="*/ 320 w 751"/>
                <a:gd name="T69" fmla="*/ 305 h 753"/>
                <a:gd name="T70" fmla="*/ 414 w 751"/>
                <a:gd name="T71" fmla="*/ 487 h 753"/>
                <a:gd name="T72" fmla="*/ 447 w 751"/>
                <a:gd name="T73" fmla="*/ 566 h 753"/>
                <a:gd name="T74" fmla="*/ 368 w 751"/>
                <a:gd name="T75" fmla="*/ 598 h 753"/>
                <a:gd name="T76" fmla="*/ 335 w 751"/>
                <a:gd name="T77" fmla="*/ 519 h 753"/>
                <a:gd name="T78" fmla="*/ 460 w 751"/>
                <a:gd name="T79" fmla="*/ 294 h 753"/>
                <a:gd name="T80" fmla="*/ 540 w 751"/>
                <a:gd name="T81" fmla="*/ 283 h 753"/>
                <a:gd name="T82" fmla="*/ 469 w 751"/>
                <a:gd name="T83" fmla="*/ 330 h 753"/>
                <a:gd name="T84" fmla="*/ 561 w 751"/>
                <a:gd name="T85" fmla="*/ 455 h 753"/>
                <a:gd name="T86" fmla="*/ 477 w 751"/>
                <a:gd name="T87" fmla="*/ 471 h 753"/>
                <a:gd name="T88" fmla="*/ 461 w 751"/>
                <a:gd name="T89" fmla="*/ 389 h 753"/>
                <a:gd name="T90" fmla="*/ 545 w 751"/>
                <a:gd name="T91" fmla="*/ 372 h 753"/>
                <a:gd name="T92" fmla="*/ 636 w 751"/>
                <a:gd name="T93" fmla="*/ 108 h 753"/>
                <a:gd name="T94" fmla="*/ 391 w 751"/>
                <a:gd name="T95" fmla="*/ 340 h 753"/>
                <a:gd name="T96" fmla="*/ 337 w 751"/>
                <a:gd name="T97" fmla="*/ 3 h 753"/>
                <a:gd name="T98" fmla="*/ 197 w 751"/>
                <a:gd name="T99" fmla="*/ 46 h 753"/>
                <a:gd name="T100" fmla="*/ 86 w 751"/>
                <a:gd name="T101" fmla="*/ 139 h 753"/>
                <a:gd name="T102" fmla="*/ 17 w 751"/>
                <a:gd name="T103" fmla="*/ 265 h 753"/>
                <a:gd name="T104" fmla="*/ 1 w 751"/>
                <a:gd name="T105" fmla="*/ 415 h 753"/>
                <a:gd name="T106" fmla="*/ 45 w 751"/>
                <a:gd name="T107" fmla="*/ 556 h 753"/>
                <a:gd name="T108" fmla="*/ 137 w 751"/>
                <a:gd name="T109" fmla="*/ 667 h 753"/>
                <a:gd name="T110" fmla="*/ 263 w 751"/>
                <a:gd name="T111" fmla="*/ 736 h 753"/>
                <a:gd name="T112" fmla="*/ 414 w 751"/>
                <a:gd name="T113" fmla="*/ 751 h 753"/>
                <a:gd name="T114" fmla="*/ 555 w 751"/>
                <a:gd name="T115" fmla="*/ 707 h 753"/>
                <a:gd name="T116" fmla="*/ 665 w 751"/>
                <a:gd name="T117" fmla="*/ 616 h 753"/>
                <a:gd name="T118" fmla="*/ 734 w 751"/>
                <a:gd name="T119" fmla="*/ 488 h 753"/>
                <a:gd name="T120" fmla="*/ 750 w 751"/>
                <a:gd name="T121" fmla="*/ 340 h 753"/>
                <a:gd name="T122" fmla="*/ 708 w 751"/>
                <a:gd name="T123" fmla="*/ 201 h 7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51" h="753">
                  <a:moveTo>
                    <a:pt x="375" y="723"/>
                  </a:moveTo>
                  <a:lnTo>
                    <a:pt x="358" y="723"/>
                  </a:lnTo>
                  <a:lnTo>
                    <a:pt x="340" y="720"/>
                  </a:lnTo>
                  <a:lnTo>
                    <a:pt x="323" y="719"/>
                  </a:lnTo>
                  <a:lnTo>
                    <a:pt x="306" y="715"/>
                  </a:lnTo>
                  <a:lnTo>
                    <a:pt x="289" y="712"/>
                  </a:lnTo>
                  <a:lnTo>
                    <a:pt x="273" y="707"/>
                  </a:lnTo>
                  <a:lnTo>
                    <a:pt x="257" y="702"/>
                  </a:lnTo>
                  <a:lnTo>
                    <a:pt x="242" y="696"/>
                  </a:lnTo>
                  <a:lnTo>
                    <a:pt x="226" y="689"/>
                  </a:lnTo>
                  <a:lnTo>
                    <a:pt x="211" y="681"/>
                  </a:lnTo>
                  <a:lnTo>
                    <a:pt x="197" y="673"/>
                  </a:lnTo>
                  <a:lnTo>
                    <a:pt x="182" y="663"/>
                  </a:lnTo>
                  <a:lnTo>
                    <a:pt x="169" y="653"/>
                  </a:lnTo>
                  <a:lnTo>
                    <a:pt x="155" y="644"/>
                  </a:lnTo>
                  <a:lnTo>
                    <a:pt x="143" y="633"/>
                  </a:lnTo>
                  <a:lnTo>
                    <a:pt x="131" y="621"/>
                  </a:lnTo>
                  <a:lnTo>
                    <a:pt x="120" y="610"/>
                  </a:lnTo>
                  <a:lnTo>
                    <a:pt x="109" y="596"/>
                  </a:lnTo>
                  <a:lnTo>
                    <a:pt x="98" y="583"/>
                  </a:lnTo>
                  <a:lnTo>
                    <a:pt x="89" y="570"/>
                  </a:lnTo>
                  <a:lnTo>
                    <a:pt x="80" y="556"/>
                  </a:lnTo>
                  <a:lnTo>
                    <a:pt x="72" y="542"/>
                  </a:lnTo>
                  <a:lnTo>
                    <a:pt x="64" y="527"/>
                  </a:lnTo>
                  <a:lnTo>
                    <a:pt x="57" y="511"/>
                  </a:lnTo>
                  <a:lnTo>
                    <a:pt x="51" y="496"/>
                  </a:lnTo>
                  <a:lnTo>
                    <a:pt x="45" y="480"/>
                  </a:lnTo>
                  <a:lnTo>
                    <a:pt x="41" y="463"/>
                  </a:lnTo>
                  <a:lnTo>
                    <a:pt x="36" y="446"/>
                  </a:lnTo>
                  <a:lnTo>
                    <a:pt x="34" y="429"/>
                  </a:lnTo>
                  <a:lnTo>
                    <a:pt x="31" y="412"/>
                  </a:lnTo>
                  <a:lnTo>
                    <a:pt x="30" y="395"/>
                  </a:lnTo>
                  <a:lnTo>
                    <a:pt x="30" y="377"/>
                  </a:lnTo>
                  <a:lnTo>
                    <a:pt x="30" y="360"/>
                  </a:lnTo>
                  <a:lnTo>
                    <a:pt x="31" y="343"/>
                  </a:lnTo>
                  <a:lnTo>
                    <a:pt x="34" y="326"/>
                  </a:lnTo>
                  <a:lnTo>
                    <a:pt x="36" y="309"/>
                  </a:lnTo>
                  <a:lnTo>
                    <a:pt x="40" y="293"/>
                  </a:lnTo>
                  <a:lnTo>
                    <a:pt x="45" y="277"/>
                  </a:lnTo>
                  <a:lnTo>
                    <a:pt x="50" y="261"/>
                  </a:lnTo>
                  <a:lnTo>
                    <a:pt x="56" y="245"/>
                  </a:lnTo>
                  <a:lnTo>
                    <a:pt x="62" y="231"/>
                  </a:lnTo>
                  <a:lnTo>
                    <a:pt x="69" y="216"/>
                  </a:lnTo>
                  <a:lnTo>
                    <a:pt x="78" y="202"/>
                  </a:lnTo>
                  <a:lnTo>
                    <a:pt x="86" y="188"/>
                  </a:lnTo>
                  <a:lnTo>
                    <a:pt x="95" y="175"/>
                  </a:lnTo>
                  <a:lnTo>
                    <a:pt x="106" y="162"/>
                  </a:lnTo>
                  <a:lnTo>
                    <a:pt x="115" y="150"/>
                  </a:lnTo>
                  <a:lnTo>
                    <a:pt x="126" y="137"/>
                  </a:lnTo>
                  <a:lnTo>
                    <a:pt x="137" y="126"/>
                  </a:lnTo>
                  <a:lnTo>
                    <a:pt x="149" y="116"/>
                  </a:lnTo>
                  <a:lnTo>
                    <a:pt x="163" y="106"/>
                  </a:lnTo>
                  <a:lnTo>
                    <a:pt x="175" y="96"/>
                  </a:lnTo>
                  <a:lnTo>
                    <a:pt x="188" y="86"/>
                  </a:lnTo>
                  <a:lnTo>
                    <a:pt x="203" y="78"/>
                  </a:lnTo>
                  <a:lnTo>
                    <a:pt x="217" y="71"/>
                  </a:lnTo>
                  <a:lnTo>
                    <a:pt x="232" y="63"/>
                  </a:lnTo>
                  <a:lnTo>
                    <a:pt x="246" y="57"/>
                  </a:lnTo>
                  <a:lnTo>
                    <a:pt x="262" y="51"/>
                  </a:lnTo>
                  <a:lnTo>
                    <a:pt x="278" y="46"/>
                  </a:lnTo>
                  <a:lnTo>
                    <a:pt x="294" y="42"/>
                  </a:lnTo>
                  <a:lnTo>
                    <a:pt x="310" y="38"/>
                  </a:lnTo>
                  <a:lnTo>
                    <a:pt x="327" y="35"/>
                  </a:lnTo>
                  <a:lnTo>
                    <a:pt x="344" y="33"/>
                  </a:lnTo>
                  <a:lnTo>
                    <a:pt x="361" y="32"/>
                  </a:lnTo>
                  <a:lnTo>
                    <a:pt x="361" y="92"/>
                  </a:lnTo>
                  <a:lnTo>
                    <a:pt x="347" y="94"/>
                  </a:lnTo>
                  <a:lnTo>
                    <a:pt x="333" y="95"/>
                  </a:lnTo>
                  <a:lnTo>
                    <a:pt x="319" y="97"/>
                  </a:lnTo>
                  <a:lnTo>
                    <a:pt x="306" y="101"/>
                  </a:lnTo>
                  <a:lnTo>
                    <a:pt x="293" y="105"/>
                  </a:lnTo>
                  <a:lnTo>
                    <a:pt x="279" y="108"/>
                  </a:lnTo>
                  <a:lnTo>
                    <a:pt x="267" y="113"/>
                  </a:lnTo>
                  <a:lnTo>
                    <a:pt x="255" y="119"/>
                  </a:lnTo>
                  <a:lnTo>
                    <a:pt x="243" y="124"/>
                  </a:lnTo>
                  <a:lnTo>
                    <a:pt x="231" y="131"/>
                  </a:lnTo>
                  <a:lnTo>
                    <a:pt x="220" y="139"/>
                  </a:lnTo>
                  <a:lnTo>
                    <a:pt x="209" y="146"/>
                  </a:lnTo>
                  <a:lnTo>
                    <a:pt x="198" y="153"/>
                  </a:lnTo>
                  <a:lnTo>
                    <a:pt x="188" y="162"/>
                  </a:lnTo>
                  <a:lnTo>
                    <a:pt x="178" y="171"/>
                  </a:lnTo>
                  <a:lnTo>
                    <a:pt x="169" y="180"/>
                  </a:lnTo>
                  <a:lnTo>
                    <a:pt x="160" y="190"/>
                  </a:lnTo>
                  <a:lnTo>
                    <a:pt x="152" y="201"/>
                  </a:lnTo>
                  <a:lnTo>
                    <a:pt x="143" y="211"/>
                  </a:lnTo>
                  <a:lnTo>
                    <a:pt x="136" y="222"/>
                  </a:lnTo>
                  <a:lnTo>
                    <a:pt x="129" y="233"/>
                  </a:lnTo>
                  <a:lnTo>
                    <a:pt x="123" y="245"/>
                  </a:lnTo>
                  <a:lnTo>
                    <a:pt x="116" y="256"/>
                  </a:lnTo>
                  <a:lnTo>
                    <a:pt x="112" y="270"/>
                  </a:lnTo>
                  <a:lnTo>
                    <a:pt x="107" y="282"/>
                  </a:lnTo>
                  <a:lnTo>
                    <a:pt x="102" y="295"/>
                  </a:lnTo>
                  <a:lnTo>
                    <a:pt x="98" y="307"/>
                  </a:lnTo>
                  <a:lnTo>
                    <a:pt x="96" y="321"/>
                  </a:lnTo>
                  <a:lnTo>
                    <a:pt x="93" y="334"/>
                  </a:lnTo>
                  <a:lnTo>
                    <a:pt x="91" y="349"/>
                  </a:lnTo>
                  <a:lnTo>
                    <a:pt x="90" y="362"/>
                  </a:lnTo>
                  <a:lnTo>
                    <a:pt x="90" y="377"/>
                  </a:lnTo>
                  <a:lnTo>
                    <a:pt x="90" y="391"/>
                  </a:lnTo>
                  <a:lnTo>
                    <a:pt x="91" y="406"/>
                  </a:lnTo>
                  <a:lnTo>
                    <a:pt x="93" y="420"/>
                  </a:lnTo>
                  <a:lnTo>
                    <a:pt x="96" y="434"/>
                  </a:lnTo>
                  <a:lnTo>
                    <a:pt x="99" y="448"/>
                  </a:lnTo>
                  <a:lnTo>
                    <a:pt x="103" y="462"/>
                  </a:lnTo>
                  <a:lnTo>
                    <a:pt x="107" y="475"/>
                  </a:lnTo>
                  <a:lnTo>
                    <a:pt x="113" y="488"/>
                  </a:lnTo>
                  <a:lnTo>
                    <a:pt x="118" y="500"/>
                  </a:lnTo>
                  <a:lnTo>
                    <a:pt x="125" y="513"/>
                  </a:lnTo>
                  <a:lnTo>
                    <a:pt x="131" y="525"/>
                  </a:lnTo>
                  <a:lnTo>
                    <a:pt x="138" y="537"/>
                  </a:lnTo>
                  <a:lnTo>
                    <a:pt x="147" y="548"/>
                  </a:lnTo>
                  <a:lnTo>
                    <a:pt x="155" y="559"/>
                  </a:lnTo>
                  <a:lnTo>
                    <a:pt x="164" y="568"/>
                  </a:lnTo>
                  <a:lnTo>
                    <a:pt x="174" y="578"/>
                  </a:lnTo>
                  <a:lnTo>
                    <a:pt x="183" y="588"/>
                  </a:lnTo>
                  <a:lnTo>
                    <a:pt x="194" y="598"/>
                  </a:lnTo>
                  <a:lnTo>
                    <a:pt x="205" y="606"/>
                  </a:lnTo>
                  <a:lnTo>
                    <a:pt x="216" y="613"/>
                  </a:lnTo>
                  <a:lnTo>
                    <a:pt x="227" y="621"/>
                  </a:lnTo>
                  <a:lnTo>
                    <a:pt x="239" y="628"/>
                  </a:lnTo>
                  <a:lnTo>
                    <a:pt x="251" y="634"/>
                  </a:lnTo>
                  <a:lnTo>
                    <a:pt x="265" y="640"/>
                  </a:lnTo>
                  <a:lnTo>
                    <a:pt x="278" y="645"/>
                  </a:lnTo>
                  <a:lnTo>
                    <a:pt x="291" y="650"/>
                  </a:lnTo>
                  <a:lnTo>
                    <a:pt x="305" y="653"/>
                  </a:lnTo>
                  <a:lnTo>
                    <a:pt x="318" y="657"/>
                  </a:lnTo>
                  <a:lnTo>
                    <a:pt x="333" y="659"/>
                  </a:lnTo>
                  <a:lnTo>
                    <a:pt x="346" y="661"/>
                  </a:lnTo>
                  <a:lnTo>
                    <a:pt x="361" y="662"/>
                  </a:lnTo>
                  <a:lnTo>
                    <a:pt x="375" y="662"/>
                  </a:lnTo>
                  <a:lnTo>
                    <a:pt x="391" y="662"/>
                  </a:lnTo>
                  <a:lnTo>
                    <a:pt x="404" y="661"/>
                  </a:lnTo>
                  <a:lnTo>
                    <a:pt x="419" y="659"/>
                  </a:lnTo>
                  <a:lnTo>
                    <a:pt x="433" y="657"/>
                  </a:lnTo>
                  <a:lnTo>
                    <a:pt x="447" y="653"/>
                  </a:lnTo>
                  <a:lnTo>
                    <a:pt x="460" y="650"/>
                  </a:lnTo>
                  <a:lnTo>
                    <a:pt x="473" y="645"/>
                  </a:lnTo>
                  <a:lnTo>
                    <a:pt x="487" y="640"/>
                  </a:lnTo>
                  <a:lnTo>
                    <a:pt x="499" y="634"/>
                  </a:lnTo>
                  <a:lnTo>
                    <a:pt x="512" y="628"/>
                  </a:lnTo>
                  <a:lnTo>
                    <a:pt x="523" y="621"/>
                  </a:lnTo>
                  <a:lnTo>
                    <a:pt x="535" y="613"/>
                  </a:lnTo>
                  <a:lnTo>
                    <a:pt x="546" y="606"/>
                  </a:lnTo>
                  <a:lnTo>
                    <a:pt x="557" y="598"/>
                  </a:lnTo>
                  <a:lnTo>
                    <a:pt x="568" y="588"/>
                  </a:lnTo>
                  <a:lnTo>
                    <a:pt x="578" y="578"/>
                  </a:lnTo>
                  <a:lnTo>
                    <a:pt x="588" y="568"/>
                  </a:lnTo>
                  <a:lnTo>
                    <a:pt x="596" y="559"/>
                  </a:lnTo>
                  <a:lnTo>
                    <a:pt x="605" y="548"/>
                  </a:lnTo>
                  <a:lnTo>
                    <a:pt x="613" y="537"/>
                  </a:lnTo>
                  <a:lnTo>
                    <a:pt x="620" y="525"/>
                  </a:lnTo>
                  <a:lnTo>
                    <a:pt x="626" y="513"/>
                  </a:lnTo>
                  <a:lnTo>
                    <a:pt x="634" y="500"/>
                  </a:lnTo>
                  <a:lnTo>
                    <a:pt x="639" y="488"/>
                  </a:lnTo>
                  <a:lnTo>
                    <a:pt x="645" y="475"/>
                  </a:lnTo>
                  <a:lnTo>
                    <a:pt x="648" y="462"/>
                  </a:lnTo>
                  <a:lnTo>
                    <a:pt x="652" y="448"/>
                  </a:lnTo>
                  <a:lnTo>
                    <a:pt x="656" y="434"/>
                  </a:lnTo>
                  <a:lnTo>
                    <a:pt x="658" y="420"/>
                  </a:lnTo>
                  <a:lnTo>
                    <a:pt x="660" y="406"/>
                  </a:lnTo>
                  <a:lnTo>
                    <a:pt x="660" y="391"/>
                  </a:lnTo>
                  <a:lnTo>
                    <a:pt x="662" y="377"/>
                  </a:lnTo>
                  <a:lnTo>
                    <a:pt x="660" y="350"/>
                  </a:lnTo>
                  <a:lnTo>
                    <a:pt x="657" y="324"/>
                  </a:lnTo>
                  <a:lnTo>
                    <a:pt x="651" y="299"/>
                  </a:lnTo>
                  <a:lnTo>
                    <a:pt x="642" y="275"/>
                  </a:lnTo>
                  <a:lnTo>
                    <a:pt x="632" y="250"/>
                  </a:lnTo>
                  <a:lnTo>
                    <a:pt x="619" y="227"/>
                  </a:lnTo>
                  <a:lnTo>
                    <a:pt x="605" y="207"/>
                  </a:lnTo>
                  <a:lnTo>
                    <a:pt x="588" y="186"/>
                  </a:lnTo>
                  <a:lnTo>
                    <a:pt x="631" y="143"/>
                  </a:lnTo>
                  <a:lnTo>
                    <a:pt x="641" y="156"/>
                  </a:lnTo>
                  <a:lnTo>
                    <a:pt x="652" y="168"/>
                  </a:lnTo>
                  <a:lnTo>
                    <a:pt x="660" y="181"/>
                  </a:lnTo>
                  <a:lnTo>
                    <a:pt x="670" y="194"/>
                  </a:lnTo>
                  <a:lnTo>
                    <a:pt x="677" y="208"/>
                  </a:lnTo>
                  <a:lnTo>
                    <a:pt x="685" y="222"/>
                  </a:lnTo>
                  <a:lnTo>
                    <a:pt x="692" y="237"/>
                  </a:lnTo>
                  <a:lnTo>
                    <a:pt x="698" y="252"/>
                  </a:lnTo>
                  <a:lnTo>
                    <a:pt x="704" y="266"/>
                  </a:lnTo>
                  <a:lnTo>
                    <a:pt x="708" y="281"/>
                  </a:lnTo>
                  <a:lnTo>
                    <a:pt x="713" y="296"/>
                  </a:lnTo>
                  <a:lnTo>
                    <a:pt x="715" y="312"/>
                  </a:lnTo>
                  <a:lnTo>
                    <a:pt x="719" y="328"/>
                  </a:lnTo>
                  <a:lnTo>
                    <a:pt x="720" y="344"/>
                  </a:lnTo>
                  <a:lnTo>
                    <a:pt x="721" y="361"/>
                  </a:lnTo>
                  <a:lnTo>
                    <a:pt x="721" y="377"/>
                  </a:lnTo>
                  <a:lnTo>
                    <a:pt x="721" y="395"/>
                  </a:lnTo>
                  <a:lnTo>
                    <a:pt x="720" y="412"/>
                  </a:lnTo>
                  <a:lnTo>
                    <a:pt x="717" y="429"/>
                  </a:lnTo>
                  <a:lnTo>
                    <a:pt x="715" y="446"/>
                  </a:lnTo>
                  <a:lnTo>
                    <a:pt x="710" y="463"/>
                  </a:lnTo>
                  <a:lnTo>
                    <a:pt x="707" y="480"/>
                  </a:lnTo>
                  <a:lnTo>
                    <a:pt x="700" y="496"/>
                  </a:lnTo>
                  <a:lnTo>
                    <a:pt x="694" y="511"/>
                  </a:lnTo>
                  <a:lnTo>
                    <a:pt x="687" y="527"/>
                  </a:lnTo>
                  <a:lnTo>
                    <a:pt x="680" y="542"/>
                  </a:lnTo>
                  <a:lnTo>
                    <a:pt x="671" y="556"/>
                  </a:lnTo>
                  <a:lnTo>
                    <a:pt x="663" y="570"/>
                  </a:lnTo>
                  <a:lnTo>
                    <a:pt x="653" y="583"/>
                  </a:lnTo>
                  <a:lnTo>
                    <a:pt x="642" y="596"/>
                  </a:lnTo>
                  <a:lnTo>
                    <a:pt x="631" y="610"/>
                  </a:lnTo>
                  <a:lnTo>
                    <a:pt x="620" y="621"/>
                  </a:lnTo>
                  <a:lnTo>
                    <a:pt x="608" y="633"/>
                  </a:lnTo>
                  <a:lnTo>
                    <a:pt x="596" y="644"/>
                  </a:lnTo>
                  <a:lnTo>
                    <a:pt x="583" y="653"/>
                  </a:lnTo>
                  <a:lnTo>
                    <a:pt x="569" y="663"/>
                  </a:lnTo>
                  <a:lnTo>
                    <a:pt x="555" y="673"/>
                  </a:lnTo>
                  <a:lnTo>
                    <a:pt x="540" y="681"/>
                  </a:lnTo>
                  <a:lnTo>
                    <a:pt x="526" y="689"/>
                  </a:lnTo>
                  <a:lnTo>
                    <a:pt x="510" y="696"/>
                  </a:lnTo>
                  <a:lnTo>
                    <a:pt x="494" y="702"/>
                  </a:lnTo>
                  <a:lnTo>
                    <a:pt x="478" y="707"/>
                  </a:lnTo>
                  <a:lnTo>
                    <a:pt x="462" y="712"/>
                  </a:lnTo>
                  <a:lnTo>
                    <a:pt x="446" y="715"/>
                  </a:lnTo>
                  <a:lnTo>
                    <a:pt x="429" y="719"/>
                  </a:lnTo>
                  <a:lnTo>
                    <a:pt x="412" y="720"/>
                  </a:lnTo>
                  <a:lnTo>
                    <a:pt x="393" y="723"/>
                  </a:lnTo>
                  <a:lnTo>
                    <a:pt x="375" y="723"/>
                  </a:lnTo>
                  <a:close/>
                  <a:moveTo>
                    <a:pt x="301" y="422"/>
                  </a:moveTo>
                  <a:lnTo>
                    <a:pt x="300" y="434"/>
                  </a:lnTo>
                  <a:lnTo>
                    <a:pt x="296" y="445"/>
                  </a:lnTo>
                  <a:lnTo>
                    <a:pt x="290" y="455"/>
                  </a:lnTo>
                  <a:lnTo>
                    <a:pt x="283" y="464"/>
                  </a:lnTo>
                  <a:lnTo>
                    <a:pt x="274" y="471"/>
                  </a:lnTo>
                  <a:lnTo>
                    <a:pt x="263" y="477"/>
                  </a:lnTo>
                  <a:lnTo>
                    <a:pt x="252" y="481"/>
                  </a:lnTo>
                  <a:lnTo>
                    <a:pt x="240" y="482"/>
                  </a:lnTo>
                  <a:lnTo>
                    <a:pt x="228" y="481"/>
                  </a:lnTo>
                  <a:lnTo>
                    <a:pt x="217" y="477"/>
                  </a:lnTo>
                  <a:lnTo>
                    <a:pt x="206" y="471"/>
                  </a:lnTo>
                  <a:lnTo>
                    <a:pt x="198" y="464"/>
                  </a:lnTo>
                  <a:lnTo>
                    <a:pt x="191" y="455"/>
                  </a:lnTo>
                  <a:lnTo>
                    <a:pt x="184" y="445"/>
                  </a:lnTo>
                  <a:lnTo>
                    <a:pt x="181" y="434"/>
                  </a:lnTo>
                  <a:lnTo>
                    <a:pt x="180" y="422"/>
                  </a:lnTo>
                  <a:lnTo>
                    <a:pt x="181" y="409"/>
                  </a:lnTo>
                  <a:lnTo>
                    <a:pt x="184" y="398"/>
                  </a:lnTo>
                  <a:lnTo>
                    <a:pt x="191" y="389"/>
                  </a:lnTo>
                  <a:lnTo>
                    <a:pt x="198" y="379"/>
                  </a:lnTo>
                  <a:lnTo>
                    <a:pt x="206" y="372"/>
                  </a:lnTo>
                  <a:lnTo>
                    <a:pt x="217" y="367"/>
                  </a:lnTo>
                  <a:lnTo>
                    <a:pt x="228" y="363"/>
                  </a:lnTo>
                  <a:lnTo>
                    <a:pt x="240" y="362"/>
                  </a:lnTo>
                  <a:lnTo>
                    <a:pt x="252" y="363"/>
                  </a:lnTo>
                  <a:lnTo>
                    <a:pt x="263" y="367"/>
                  </a:lnTo>
                  <a:lnTo>
                    <a:pt x="274" y="372"/>
                  </a:lnTo>
                  <a:lnTo>
                    <a:pt x="283" y="379"/>
                  </a:lnTo>
                  <a:lnTo>
                    <a:pt x="290" y="389"/>
                  </a:lnTo>
                  <a:lnTo>
                    <a:pt x="296" y="398"/>
                  </a:lnTo>
                  <a:lnTo>
                    <a:pt x="300" y="409"/>
                  </a:lnTo>
                  <a:lnTo>
                    <a:pt x="301" y="422"/>
                  </a:lnTo>
                  <a:close/>
                  <a:moveTo>
                    <a:pt x="271" y="332"/>
                  </a:moveTo>
                  <a:lnTo>
                    <a:pt x="259" y="330"/>
                  </a:lnTo>
                  <a:lnTo>
                    <a:pt x="246" y="327"/>
                  </a:lnTo>
                  <a:lnTo>
                    <a:pt x="237" y="321"/>
                  </a:lnTo>
                  <a:lnTo>
                    <a:pt x="228" y="313"/>
                  </a:lnTo>
                  <a:lnTo>
                    <a:pt x="221" y="305"/>
                  </a:lnTo>
                  <a:lnTo>
                    <a:pt x="215" y="295"/>
                  </a:lnTo>
                  <a:lnTo>
                    <a:pt x="211" y="283"/>
                  </a:lnTo>
                  <a:lnTo>
                    <a:pt x="210" y="271"/>
                  </a:lnTo>
                  <a:lnTo>
                    <a:pt x="211" y="259"/>
                  </a:lnTo>
                  <a:lnTo>
                    <a:pt x="215" y="248"/>
                  </a:lnTo>
                  <a:lnTo>
                    <a:pt x="221" y="238"/>
                  </a:lnTo>
                  <a:lnTo>
                    <a:pt x="228" y="228"/>
                  </a:lnTo>
                  <a:lnTo>
                    <a:pt x="237" y="221"/>
                  </a:lnTo>
                  <a:lnTo>
                    <a:pt x="246" y="216"/>
                  </a:lnTo>
                  <a:lnTo>
                    <a:pt x="259" y="213"/>
                  </a:lnTo>
                  <a:lnTo>
                    <a:pt x="271" y="211"/>
                  </a:lnTo>
                  <a:lnTo>
                    <a:pt x="283" y="213"/>
                  </a:lnTo>
                  <a:lnTo>
                    <a:pt x="294" y="216"/>
                  </a:lnTo>
                  <a:lnTo>
                    <a:pt x="303" y="221"/>
                  </a:lnTo>
                  <a:lnTo>
                    <a:pt x="313" y="228"/>
                  </a:lnTo>
                  <a:lnTo>
                    <a:pt x="320" y="238"/>
                  </a:lnTo>
                  <a:lnTo>
                    <a:pt x="325" y="248"/>
                  </a:lnTo>
                  <a:lnTo>
                    <a:pt x="329" y="259"/>
                  </a:lnTo>
                  <a:lnTo>
                    <a:pt x="330" y="271"/>
                  </a:lnTo>
                  <a:lnTo>
                    <a:pt x="329" y="283"/>
                  </a:lnTo>
                  <a:lnTo>
                    <a:pt x="325" y="295"/>
                  </a:lnTo>
                  <a:lnTo>
                    <a:pt x="320" y="305"/>
                  </a:lnTo>
                  <a:lnTo>
                    <a:pt x="313" y="313"/>
                  </a:lnTo>
                  <a:lnTo>
                    <a:pt x="303" y="321"/>
                  </a:lnTo>
                  <a:lnTo>
                    <a:pt x="294" y="327"/>
                  </a:lnTo>
                  <a:lnTo>
                    <a:pt x="283" y="330"/>
                  </a:lnTo>
                  <a:lnTo>
                    <a:pt x="271" y="332"/>
                  </a:lnTo>
                  <a:close/>
                  <a:moveTo>
                    <a:pt x="391" y="482"/>
                  </a:moveTo>
                  <a:lnTo>
                    <a:pt x="403" y="483"/>
                  </a:lnTo>
                  <a:lnTo>
                    <a:pt x="414" y="487"/>
                  </a:lnTo>
                  <a:lnTo>
                    <a:pt x="425" y="492"/>
                  </a:lnTo>
                  <a:lnTo>
                    <a:pt x="433" y="499"/>
                  </a:lnTo>
                  <a:lnTo>
                    <a:pt x="441" y="509"/>
                  </a:lnTo>
                  <a:lnTo>
                    <a:pt x="446" y="519"/>
                  </a:lnTo>
                  <a:lnTo>
                    <a:pt x="449" y="530"/>
                  </a:lnTo>
                  <a:lnTo>
                    <a:pt x="450" y="542"/>
                  </a:lnTo>
                  <a:lnTo>
                    <a:pt x="449" y="554"/>
                  </a:lnTo>
                  <a:lnTo>
                    <a:pt x="447" y="566"/>
                  </a:lnTo>
                  <a:lnTo>
                    <a:pt x="441" y="576"/>
                  </a:lnTo>
                  <a:lnTo>
                    <a:pt x="433" y="584"/>
                  </a:lnTo>
                  <a:lnTo>
                    <a:pt x="425" y="591"/>
                  </a:lnTo>
                  <a:lnTo>
                    <a:pt x="414" y="598"/>
                  </a:lnTo>
                  <a:lnTo>
                    <a:pt x="403" y="601"/>
                  </a:lnTo>
                  <a:lnTo>
                    <a:pt x="391" y="602"/>
                  </a:lnTo>
                  <a:lnTo>
                    <a:pt x="379" y="601"/>
                  </a:lnTo>
                  <a:lnTo>
                    <a:pt x="368" y="598"/>
                  </a:lnTo>
                  <a:lnTo>
                    <a:pt x="357" y="591"/>
                  </a:lnTo>
                  <a:lnTo>
                    <a:pt x="348" y="584"/>
                  </a:lnTo>
                  <a:lnTo>
                    <a:pt x="341" y="576"/>
                  </a:lnTo>
                  <a:lnTo>
                    <a:pt x="335" y="566"/>
                  </a:lnTo>
                  <a:lnTo>
                    <a:pt x="331" y="554"/>
                  </a:lnTo>
                  <a:lnTo>
                    <a:pt x="330" y="542"/>
                  </a:lnTo>
                  <a:lnTo>
                    <a:pt x="331" y="530"/>
                  </a:lnTo>
                  <a:lnTo>
                    <a:pt x="335" y="519"/>
                  </a:lnTo>
                  <a:lnTo>
                    <a:pt x="341" y="509"/>
                  </a:lnTo>
                  <a:lnTo>
                    <a:pt x="348" y="499"/>
                  </a:lnTo>
                  <a:lnTo>
                    <a:pt x="357" y="492"/>
                  </a:lnTo>
                  <a:lnTo>
                    <a:pt x="368" y="487"/>
                  </a:lnTo>
                  <a:lnTo>
                    <a:pt x="379" y="483"/>
                  </a:lnTo>
                  <a:lnTo>
                    <a:pt x="391" y="482"/>
                  </a:lnTo>
                  <a:close/>
                  <a:moveTo>
                    <a:pt x="449" y="305"/>
                  </a:moveTo>
                  <a:lnTo>
                    <a:pt x="460" y="294"/>
                  </a:lnTo>
                  <a:lnTo>
                    <a:pt x="503" y="250"/>
                  </a:lnTo>
                  <a:lnTo>
                    <a:pt x="512" y="239"/>
                  </a:lnTo>
                  <a:lnTo>
                    <a:pt x="523" y="230"/>
                  </a:lnTo>
                  <a:lnTo>
                    <a:pt x="530" y="239"/>
                  </a:lnTo>
                  <a:lnTo>
                    <a:pt x="537" y="249"/>
                  </a:lnTo>
                  <a:lnTo>
                    <a:pt x="540" y="260"/>
                  </a:lnTo>
                  <a:lnTo>
                    <a:pt x="541" y="271"/>
                  </a:lnTo>
                  <a:lnTo>
                    <a:pt x="540" y="283"/>
                  </a:lnTo>
                  <a:lnTo>
                    <a:pt x="537" y="295"/>
                  </a:lnTo>
                  <a:lnTo>
                    <a:pt x="530" y="305"/>
                  </a:lnTo>
                  <a:lnTo>
                    <a:pt x="523" y="313"/>
                  </a:lnTo>
                  <a:lnTo>
                    <a:pt x="515" y="321"/>
                  </a:lnTo>
                  <a:lnTo>
                    <a:pt x="504" y="327"/>
                  </a:lnTo>
                  <a:lnTo>
                    <a:pt x="493" y="330"/>
                  </a:lnTo>
                  <a:lnTo>
                    <a:pt x="481" y="332"/>
                  </a:lnTo>
                  <a:lnTo>
                    <a:pt x="469" y="330"/>
                  </a:lnTo>
                  <a:lnTo>
                    <a:pt x="458" y="327"/>
                  </a:lnTo>
                  <a:lnTo>
                    <a:pt x="448" y="322"/>
                  </a:lnTo>
                  <a:lnTo>
                    <a:pt x="438" y="315"/>
                  </a:lnTo>
                  <a:lnTo>
                    <a:pt x="449" y="305"/>
                  </a:lnTo>
                  <a:close/>
                  <a:moveTo>
                    <a:pt x="571" y="422"/>
                  </a:moveTo>
                  <a:lnTo>
                    <a:pt x="569" y="434"/>
                  </a:lnTo>
                  <a:lnTo>
                    <a:pt x="567" y="445"/>
                  </a:lnTo>
                  <a:lnTo>
                    <a:pt x="561" y="455"/>
                  </a:lnTo>
                  <a:lnTo>
                    <a:pt x="554" y="464"/>
                  </a:lnTo>
                  <a:lnTo>
                    <a:pt x="545" y="471"/>
                  </a:lnTo>
                  <a:lnTo>
                    <a:pt x="534" y="477"/>
                  </a:lnTo>
                  <a:lnTo>
                    <a:pt x="523" y="481"/>
                  </a:lnTo>
                  <a:lnTo>
                    <a:pt x="511" y="482"/>
                  </a:lnTo>
                  <a:lnTo>
                    <a:pt x="499" y="481"/>
                  </a:lnTo>
                  <a:lnTo>
                    <a:pt x="488" y="477"/>
                  </a:lnTo>
                  <a:lnTo>
                    <a:pt x="477" y="471"/>
                  </a:lnTo>
                  <a:lnTo>
                    <a:pt x="469" y="464"/>
                  </a:lnTo>
                  <a:lnTo>
                    <a:pt x="461" y="455"/>
                  </a:lnTo>
                  <a:lnTo>
                    <a:pt x="455" y="445"/>
                  </a:lnTo>
                  <a:lnTo>
                    <a:pt x="452" y="434"/>
                  </a:lnTo>
                  <a:lnTo>
                    <a:pt x="450" y="422"/>
                  </a:lnTo>
                  <a:lnTo>
                    <a:pt x="452" y="409"/>
                  </a:lnTo>
                  <a:lnTo>
                    <a:pt x="455" y="398"/>
                  </a:lnTo>
                  <a:lnTo>
                    <a:pt x="461" y="389"/>
                  </a:lnTo>
                  <a:lnTo>
                    <a:pt x="469" y="379"/>
                  </a:lnTo>
                  <a:lnTo>
                    <a:pt x="477" y="372"/>
                  </a:lnTo>
                  <a:lnTo>
                    <a:pt x="488" y="367"/>
                  </a:lnTo>
                  <a:lnTo>
                    <a:pt x="499" y="363"/>
                  </a:lnTo>
                  <a:lnTo>
                    <a:pt x="511" y="362"/>
                  </a:lnTo>
                  <a:lnTo>
                    <a:pt x="523" y="363"/>
                  </a:lnTo>
                  <a:lnTo>
                    <a:pt x="534" y="367"/>
                  </a:lnTo>
                  <a:lnTo>
                    <a:pt x="545" y="372"/>
                  </a:lnTo>
                  <a:lnTo>
                    <a:pt x="554" y="379"/>
                  </a:lnTo>
                  <a:lnTo>
                    <a:pt x="561" y="389"/>
                  </a:lnTo>
                  <a:lnTo>
                    <a:pt x="567" y="398"/>
                  </a:lnTo>
                  <a:lnTo>
                    <a:pt x="569" y="409"/>
                  </a:lnTo>
                  <a:lnTo>
                    <a:pt x="571" y="422"/>
                  </a:lnTo>
                  <a:close/>
                  <a:moveTo>
                    <a:pt x="641" y="112"/>
                  </a:moveTo>
                  <a:lnTo>
                    <a:pt x="640" y="109"/>
                  </a:lnTo>
                  <a:lnTo>
                    <a:pt x="636" y="108"/>
                  </a:lnTo>
                  <a:lnTo>
                    <a:pt x="634" y="108"/>
                  </a:lnTo>
                  <a:lnTo>
                    <a:pt x="631" y="107"/>
                  </a:lnTo>
                  <a:lnTo>
                    <a:pt x="628" y="108"/>
                  </a:lnTo>
                  <a:lnTo>
                    <a:pt x="625" y="108"/>
                  </a:lnTo>
                  <a:lnTo>
                    <a:pt x="623" y="109"/>
                  </a:lnTo>
                  <a:lnTo>
                    <a:pt x="620" y="112"/>
                  </a:lnTo>
                  <a:lnTo>
                    <a:pt x="556" y="175"/>
                  </a:lnTo>
                  <a:lnTo>
                    <a:pt x="391" y="340"/>
                  </a:lnTo>
                  <a:lnTo>
                    <a:pt x="391" y="106"/>
                  </a:lnTo>
                  <a:lnTo>
                    <a:pt x="391" y="16"/>
                  </a:lnTo>
                  <a:lnTo>
                    <a:pt x="390" y="10"/>
                  </a:lnTo>
                  <a:lnTo>
                    <a:pt x="386" y="5"/>
                  </a:lnTo>
                  <a:lnTo>
                    <a:pt x="381" y="1"/>
                  </a:lnTo>
                  <a:lnTo>
                    <a:pt x="375" y="0"/>
                  </a:lnTo>
                  <a:lnTo>
                    <a:pt x="357" y="1"/>
                  </a:lnTo>
                  <a:lnTo>
                    <a:pt x="337" y="3"/>
                  </a:lnTo>
                  <a:lnTo>
                    <a:pt x="318" y="5"/>
                  </a:lnTo>
                  <a:lnTo>
                    <a:pt x="300" y="9"/>
                  </a:lnTo>
                  <a:lnTo>
                    <a:pt x="282" y="12"/>
                  </a:lnTo>
                  <a:lnTo>
                    <a:pt x="263" y="17"/>
                  </a:lnTo>
                  <a:lnTo>
                    <a:pt x="246" y="23"/>
                  </a:lnTo>
                  <a:lnTo>
                    <a:pt x="229" y="31"/>
                  </a:lnTo>
                  <a:lnTo>
                    <a:pt x="212" y="38"/>
                  </a:lnTo>
                  <a:lnTo>
                    <a:pt x="197" y="46"/>
                  </a:lnTo>
                  <a:lnTo>
                    <a:pt x="181" y="56"/>
                  </a:lnTo>
                  <a:lnTo>
                    <a:pt x="165" y="66"/>
                  </a:lnTo>
                  <a:lnTo>
                    <a:pt x="150" y="75"/>
                  </a:lnTo>
                  <a:lnTo>
                    <a:pt x="137" y="88"/>
                  </a:lnTo>
                  <a:lnTo>
                    <a:pt x="123" y="99"/>
                  </a:lnTo>
                  <a:lnTo>
                    <a:pt x="110" y="112"/>
                  </a:lnTo>
                  <a:lnTo>
                    <a:pt x="97" y="124"/>
                  </a:lnTo>
                  <a:lnTo>
                    <a:pt x="86" y="139"/>
                  </a:lnTo>
                  <a:lnTo>
                    <a:pt x="74" y="152"/>
                  </a:lnTo>
                  <a:lnTo>
                    <a:pt x="64" y="167"/>
                  </a:lnTo>
                  <a:lnTo>
                    <a:pt x="55" y="182"/>
                  </a:lnTo>
                  <a:lnTo>
                    <a:pt x="45" y="198"/>
                  </a:lnTo>
                  <a:lnTo>
                    <a:pt x="36" y="214"/>
                  </a:lnTo>
                  <a:lnTo>
                    <a:pt x="29" y="231"/>
                  </a:lnTo>
                  <a:lnTo>
                    <a:pt x="23" y="248"/>
                  </a:lnTo>
                  <a:lnTo>
                    <a:pt x="17" y="265"/>
                  </a:lnTo>
                  <a:lnTo>
                    <a:pt x="12" y="283"/>
                  </a:lnTo>
                  <a:lnTo>
                    <a:pt x="7" y="301"/>
                  </a:lnTo>
                  <a:lnTo>
                    <a:pt x="4" y="320"/>
                  </a:lnTo>
                  <a:lnTo>
                    <a:pt x="1" y="339"/>
                  </a:lnTo>
                  <a:lnTo>
                    <a:pt x="0" y="357"/>
                  </a:lnTo>
                  <a:lnTo>
                    <a:pt x="0" y="377"/>
                  </a:lnTo>
                  <a:lnTo>
                    <a:pt x="0" y="396"/>
                  </a:lnTo>
                  <a:lnTo>
                    <a:pt x="1" y="415"/>
                  </a:lnTo>
                  <a:lnTo>
                    <a:pt x="4" y="434"/>
                  </a:lnTo>
                  <a:lnTo>
                    <a:pt x="7" y="452"/>
                  </a:lnTo>
                  <a:lnTo>
                    <a:pt x="12" y="470"/>
                  </a:lnTo>
                  <a:lnTo>
                    <a:pt x="17" y="488"/>
                  </a:lnTo>
                  <a:lnTo>
                    <a:pt x="23" y="505"/>
                  </a:lnTo>
                  <a:lnTo>
                    <a:pt x="29" y="523"/>
                  </a:lnTo>
                  <a:lnTo>
                    <a:pt x="36" y="539"/>
                  </a:lnTo>
                  <a:lnTo>
                    <a:pt x="45" y="556"/>
                  </a:lnTo>
                  <a:lnTo>
                    <a:pt x="55" y="572"/>
                  </a:lnTo>
                  <a:lnTo>
                    <a:pt x="64" y="587"/>
                  </a:lnTo>
                  <a:lnTo>
                    <a:pt x="74" y="601"/>
                  </a:lnTo>
                  <a:lnTo>
                    <a:pt x="86" y="616"/>
                  </a:lnTo>
                  <a:lnTo>
                    <a:pt x="97" y="629"/>
                  </a:lnTo>
                  <a:lnTo>
                    <a:pt x="110" y="642"/>
                  </a:lnTo>
                  <a:lnTo>
                    <a:pt x="123" y="655"/>
                  </a:lnTo>
                  <a:lnTo>
                    <a:pt x="137" y="667"/>
                  </a:lnTo>
                  <a:lnTo>
                    <a:pt x="150" y="678"/>
                  </a:lnTo>
                  <a:lnTo>
                    <a:pt x="165" y="689"/>
                  </a:lnTo>
                  <a:lnTo>
                    <a:pt x="181" y="698"/>
                  </a:lnTo>
                  <a:lnTo>
                    <a:pt x="197" y="707"/>
                  </a:lnTo>
                  <a:lnTo>
                    <a:pt x="212" y="715"/>
                  </a:lnTo>
                  <a:lnTo>
                    <a:pt x="229" y="723"/>
                  </a:lnTo>
                  <a:lnTo>
                    <a:pt x="246" y="730"/>
                  </a:lnTo>
                  <a:lnTo>
                    <a:pt x="263" y="736"/>
                  </a:lnTo>
                  <a:lnTo>
                    <a:pt x="282" y="741"/>
                  </a:lnTo>
                  <a:lnTo>
                    <a:pt x="300" y="744"/>
                  </a:lnTo>
                  <a:lnTo>
                    <a:pt x="318" y="748"/>
                  </a:lnTo>
                  <a:lnTo>
                    <a:pt x="337" y="751"/>
                  </a:lnTo>
                  <a:lnTo>
                    <a:pt x="357" y="752"/>
                  </a:lnTo>
                  <a:lnTo>
                    <a:pt x="375" y="753"/>
                  </a:lnTo>
                  <a:lnTo>
                    <a:pt x="395" y="752"/>
                  </a:lnTo>
                  <a:lnTo>
                    <a:pt x="414" y="751"/>
                  </a:lnTo>
                  <a:lnTo>
                    <a:pt x="433" y="748"/>
                  </a:lnTo>
                  <a:lnTo>
                    <a:pt x="452" y="744"/>
                  </a:lnTo>
                  <a:lnTo>
                    <a:pt x="470" y="741"/>
                  </a:lnTo>
                  <a:lnTo>
                    <a:pt x="487" y="736"/>
                  </a:lnTo>
                  <a:lnTo>
                    <a:pt x="505" y="730"/>
                  </a:lnTo>
                  <a:lnTo>
                    <a:pt x="522" y="723"/>
                  </a:lnTo>
                  <a:lnTo>
                    <a:pt x="539" y="715"/>
                  </a:lnTo>
                  <a:lnTo>
                    <a:pt x="555" y="707"/>
                  </a:lnTo>
                  <a:lnTo>
                    <a:pt x="571" y="698"/>
                  </a:lnTo>
                  <a:lnTo>
                    <a:pt x="585" y="689"/>
                  </a:lnTo>
                  <a:lnTo>
                    <a:pt x="601" y="678"/>
                  </a:lnTo>
                  <a:lnTo>
                    <a:pt x="614" y="667"/>
                  </a:lnTo>
                  <a:lnTo>
                    <a:pt x="629" y="655"/>
                  </a:lnTo>
                  <a:lnTo>
                    <a:pt x="641" y="642"/>
                  </a:lnTo>
                  <a:lnTo>
                    <a:pt x="654" y="629"/>
                  </a:lnTo>
                  <a:lnTo>
                    <a:pt x="665" y="616"/>
                  </a:lnTo>
                  <a:lnTo>
                    <a:pt x="677" y="601"/>
                  </a:lnTo>
                  <a:lnTo>
                    <a:pt x="687" y="587"/>
                  </a:lnTo>
                  <a:lnTo>
                    <a:pt x="697" y="572"/>
                  </a:lnTo>
                  <a:lnTo>
                    <a:pt x="707" y="556"/>
                  </a:lnTo>
                  <a:lnTo>
                    <a:pt x="715" y="539"/>
                  </a:lnTo>
                  <a:lnTo>
                    <a:pt x="722" y="523"/>
                  </a:lnTo>
                  <a:lnTo>
                    <a:pt x="728" y="505"/>
                  </a:lnTo>
                  <a:lnTo>
                    <a:pt x="734" y="488"/>
                  </a:lnTo>
                  <a:lnTo>
                    <a:pt x="739" y="470"/>
                  </a:lnTo>
                  <a:lnTo>
                    <a:pt x="744" y="452"/>
                  </a:lnTo>
                  <a:lnTo>
                    <a:pt x="748" y="434"/>
                  </a:lnTo>
                  <a:lnTo>
                    <a:pt x="750" y="415"/>
                  </a:lnTo>
                  <a:lnTo>
                    <a:pt x="751" y="396"/>
                  </a:lnTo>
                  <a:lnTo>
                    <a:pt x="751" y="377"/>
                  </a:lnTo>
                  <a:lnTo>
                    <a:pt x="751" y="358"/>
                  </a:lnTo>
                  <a:lnTo>
                    <a:pt x="750" y="340"/>
                  </a:lnTo>
                  <a:lnTo>
                    <a:pt x="748" y="322"/>
                  </a:lnTo>
                  <a:lnTo>
                    <a:pt x="744" y="304"/>
                  </a:lnTo>
                  <a:lnTo>
                    <a:pt x="741" y="286"/>
                  </a:lnTo>
                  <a:lnTo>
                    <a:pt x="736" y="267"/>
                  </a:lnTo>
                  <a:lnTo>
                    <a:pt x="730" y="250"/>
                  </a:lnTo>
                  <a:lnTo>
                    <a:pt x="724" y="233"/>
                  </a:lnTo>
                  <a:lnTo>
                    <a:pt x="716" y="216"/>
                  </a:lnTo>
                  <a:lnTo>
                    <a:pt x="708" y="201"/>
                  </a:lnTo>
                  <a:lnTo>
                    <a:pt x="698" y="185"/>
                  </a:lnTo>
                  <a:lnTo>
                    <a:pt x="688" y="169"/>
                  </a:lnTo>
                  <a:lnTo>
                    <a:pt x="679" y="154"/>
                  </a:lnTo>
                  <a:lnTo>
                    <a:pt x="666" y="140"/>
                  </a:lnTo>
                  <a:lnTo>
                    <a:pt x="654" y="125"/>
                  </a:lnTo>
                  <a:lnTo>
                    <a:pt x="641" y="1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1296">
              <a:extLst>
                <a:ext uri="{FF2B5EF4-FFF2-40B4-BE49-F238E27FC236}">
                  <a16:creationId xmlns:a16="http://schemas.microsoft.com/office/drawing/2014/main" id="{1E3111D6-4BB8-47B0-89AD-1242A902327D}"/>
                </a:ext>
              </a:extLst>
            </p:cNvPr>
            <p:cNvSpPr>
              <a:spLocks noEditPoints="1"/>
            </p:cNvSpPr>
            <p:nvPr/>
          </p:nvSpPr>
          <p:spPr bwMode="auto">
            <a:xfrm>
              <a:off x="5600700" y="2500313"/>
              <a:ext cx="90488" cy="123825"/>
            </a:xfrm>
            <a:custGeom>
              <a:avLst/>
              <a:gdLst>
                <a:gd name="T0" fmla="*/ 45 w 286"/>
                <a:gd name="T1" fmla="*/ 31 h 391"/>
                <a:gd name="T2" fmla="*/ 75 w 286"/>
                <a:gd name="T3" fmla="*/ 35 h 391"/>
                <a:gd name="T4" fmla="*/ 105 w 286"/>
                <a:gd name="T5" fmla="*/ 42 h 391"/>
                <a:gd name="T6" fmla="*/ 134 w 286"/>
                <a:gd name="T7" fmla="*/ 51 h 391"/>
                <a:gd name="T8" fmla="*/ 162 w 286"/>
                <a:gd name="T9" fmla="*/ 62 h 391"/>
                <a:gd name="T10" fmla="*/ 188 w 286"/>
                <a:gd name="T11" fmla="*/ 76 h 391"/>
                <a:gd name="T12" fmla="*/ 214 w 286"/>
                <a:gd name="T13" fmla="*/ 92 h 391"/>
                <a:gd name="T14" fmla="*/ 237 w 286"/>
                <a:gd name="T15" fmla="*/ 110 h 391"/>
                <a:gd name="T16" fmla="*/ 205 w 286"/>
                <a:gd name="T17" fmla="*/ 164 h 391"/>
                <a:gd name="T18" fmla="*/ 167 w 286"/>
                <a:gd name="T19" fmla="*/ 133 h 391"/>
                <a:gd name="T20" fmla="*/ 124 w 286"/>
                <a:gd name="T21" fmla="*/ 112 h 391"/>
                <a:gd name="T22" fmla="*/ 78 w 286"/>
                <a:gd name="T23" fmla="*/ 97 h 391"/>
                <a:gd name="T24" fmla="*/ 29 w 286"/>
                <a:gd name="T25" fmla="*/ 91 h 391"/>
                <a:gd name="T26" fmla="*/ 152 w 286"/>
                <a:gd name="T27" fmla="*/ 238 h 391"/>
                <a:gd name="T28" fmla="*/ 100 w 286"/>
                <a:gd name="T29" fmla="*/ 292 h 391"/>
                <a:gd name="T30" fmla="*/ 78 w 286"/>
                <a:gd name="T31" fmla="*/ 313 h 391"/>
                <a:gd name="T32" fmla="*/ 65 w 286"/>
                <a:gd name="T33" fmla="*/ 294 h 391"/>
                <a:gd name="T34" fmla="*/ 61 w 286"/>
                <a:gd name="T35" fmla="*/ 269 h 391"/>
                <a:gd name="T36" fmla="*/ 65 w 286"/>
                <a:gd name="T37" fmla="*/ 246 h 391"/>
                <a:gd name="T38" fmla="*/ 78 w 286"/>
                <a:gd name="T39" fmla="*/ 227 h 391"/>
                <a:gd name="T40" fmla="*/ 97 w 286"/>
                <a:gd name="T41" fmla="*/ 215 h 391"/>
                <a:gd name="T42" fmla="*/ 120 w 286"/>
                <a:gd name="T43" fmla="*/ 210 h 391"/>
                <a:gd name="T44" fmla="*/ 133 w 286"/>
                <a:gd name="T45" fmla="*/ 211 h 391"/>
                <a:gd name="T46" fmla="*/ 143 w 286"/>
                <a:gd name="T47" fmla="*/ 215 h 391"/>
                <a:gd name="T48" fmla="*/ 163 w 286"/>
                <a:gd name="T49" fmla="*/ 228 h 391"/>
                <a:gd name="T50" fmla="*/ 9 w 286"/>
                <a:gd name="T51" fmla="*/ 391 h 391"/>
                <a:gd name="T52" fmla="*/ 15 w 286"/>
                <a:gd name="T53" fmla="*/ 391 h 391"/>
                <a:gd name="T54" fmla="*/ 26 w 286"/>
                <a:gd name="T55" fmla="*/ 386 h 391"/>
                <a:gd name="T56" fmla="*/ 218 w 286"/>
                <a:gd name="T57" fmla="*/ 195 h 391"/>
                <a:gd name="T58" fmla="*/ 218 w 286"/>
                <a:gd name="T59" fmla="*/ 193 h 391"/>
                <a:gd name="T60" fmla="*/ 283 w 286"/>
                <a:gd name="T61" fmla="*/ 129 h 391"/>
                <a:gd name="T62" fmla="*/ 286 w 286"/>
                <a:gd name="T63" fmla="*/ 123 h 391"/>
                <a:gd name="T64" fmla="*/ 284 w 286"/>
                <a:gd name="T65" fmla="*/ 114 h 391"/>
                <a:gd name="T66" fmla="*/ 267 w 286"/>
                <a:gd name="T67" fmla="*/ 96 h 391"/>
                <a:gd name="T68" fmla="*/ 239 w 286"/>
                <a:gd name="T69" fmla="*/ 73 h 391"/>
                <a:gd name="T70" fmla="*/ 208 w 286"/>
                <a:gd name="T71" fmla="*/ 52 h 391"/>
                <a:gd name="T72" fmla="*/ 176 w 286"/>
                <a:gd name="T73" fmla="*/ 35 h 391"/>
                <a:gd name="T74" fmla="*/ 142 w 286"/>
                <a:gd name="T75" fmla="*/ 21 h 391"/>
                <a:gd name="T76" fmla="*/ 107 w 286"/>
                <a:gd name="T77" fmla="*/ 11 h 391"/>
                <a:gd name="T78" fmla="*/ 71 w 286"/>
                <a:gd name="T79" fmla="*/ 4 h 391"/>
                <a:gd name="T80" fmla="*/ 34 w 286"/>
                <a:gd name="T81" fmla="*/ 0 h 391"/>
                <a:gd name="T82" fmla="*/ 9 w 286"/>
                <a:gd name="T83" fmla="*/ 1 h 391"/>
                <a:gd name="T84" fmla="*/ 1 w 286"/>
                <a:gd name="T85" fmla="*/ 8 h 391"/>
                <a:gd name="T86" fmla="*/ 0 w 286"/>
                <a:gd name="T87" fmla="*/ 104 h 391"/>
                <a:gd name="T88" fmla="*/ 0 w 286"/>
                <a:gd name="T89" fmla="*/ 380 h 391"/>
                <a:gd name="T90" fmla="*/ 5 w 286"/>
                <a:gd name="T91" fmla="*/ 387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86" h="391">
                  <a:moveTo>
                    <a:pt x="29" y="31"/>
                  </a:moveTo>
                  <a:lnTo>
                    <a:pt x="45" y="31"/>
                  </a:lnTo>
                  <a:lnTo>
                    <a:pt x="61" y="34"/>
                  </a:lnTo>
                  <a:lnTo>
                    <a:pt x="75" y="35"/>
                  </a:lnTo>
                  <a:lnTo>
                    <a:pt x="90" y="39"/>
                  </a:lnTo>
                  <a:lnTo>
                    <a:pt x="105" y="42"/>
                  </a:lnTo>
                  <a:lnTo>
                    <a:pt x="119" y="46"/>
                  </a:lnTo>
                  <a:lnTo>
                    <a:pt x="134" y="51"/>
                  </a:lnTo>
                  <a:lnTo>
                    <a:pt x="148" y="56"/>
                  </a:lnTo>
                  <a:lnTo>
                    <a:pt x="162" y="62"/>
                  </a:lnTo>
                  <a:lnTo>
                    <a:pt x="175" y="69"/>
                  </a:lnTo>
                  <a:lnTo>
                    <a:pt x="188" y="76"/>
                  </a:lnTo>
                  <a:lnTo>
                    <a:pt x="201" y="84"/>
                  </a:lnTo>
                  <a:lnTo>
                    <a:pt x="214" y="92"/>
                  </a:lnTo>
                  <a:lnTo>
                    <a:pt x="226" y="102"/>
                  </a:lnTo>
                  <a:lnTo>
                    <a:pt x="237" y="110"/>
                  </a:lnTo>
                  <a:lnTo>
                    <a:pt x="249" y="121"/>
                  </a:lnTo>
                  <a:lnTo>
                    <a:pt x="205" y="164"/>
                  </a:lnTo>
                  <a:lnTo>
                    <a:pt x="187" y="148"/>
                  </a:lnTo>
                  <a:lnTo>
                    <a:pt x="167" y="133"/>
                  </a:lnTo>
                  <a:lnTo>
                    <a:pt x="146" y="123"/>
                  </a:lnTo>
                  <a:lnTo>
                    <a:pt x="124" y="112"/>
                  </a:lnTo>
                  <a:lnTo>
                    <a:pt x="101" y="103"/>
                  </a:lnTo>
                  <a:lnTo>
                    <a:pt x="78" y="97"/>
                  </a:lnTo>
                  <a:lnTo>
                    <a:pt x="55" y="93"/>
                  </a:lnTo>
                  <a:lnTo>
                    <a:pt x="29" y="91"/>
                  </a:lnTo>
                  <a:lnTo>
                    <a:pt x="29" y="31"/>
                  </a:lnTo>
                  <a:close/>
                  <a:moveTo>
                    <a:pt x="152" y="238"/>
                  </a:moveTo>
                  <a:lnTo>
                    <a:pt x="142" y="249"/>
                  </a:lnTo>
                  <a:lnTo>
                    <a:pt x="100" y="292"/>
                  </a:lnTo>
                  <a:lnTo>
                    <a:pt x="89" y="303"/>
                  </a:lnTo>
                  <a:lnTo>
                    <a:pt x="78" y="313"/>
                  </a:lnTo>
                  <a:lnTo>
                    <a:pt x="71" y="303"/>
                  </a:lnTo>
                  <a:lnTo>
                    <a:pt x="65" y="294"/>
                  </a:lnTo>
                  <a:lnTo>
                    <a:pt x="61" y="282"/>
                  </a:lnTo>
                  <a:lnTo>
                    <a:pt x="61" y="269"/>
                  </a:lnTo>
                  <a:lnTo>
                    <a:pt x="62" y="258"/>
                  </a:lnTo>
                  <a:lnTo>
                    <a:pt x="65" y="246"/>
                  </a:lnTo>
                  <a:lnTo>
                    <a:pt x="71" y="237"/>
                  </a:lnTo>
                  <a:lnTo>
                    <a:pt x="78" y="227"/>
                  </a:lnTo>
                  <a:lnTo>
                    <a:pt x="86" y="220"/>
                  </a:lnTo>
                  <a:lnTo>
                    <a:pt x="97" y="215"/>
                  </a:lnTo>
                  <a:lnTo>
                    <a:pt x="108" y="211"/>
                  </a:lnTo>
                  <a:lnTo>
                    <a:pt x="120" y="210"/>
                  </a:lnTo>
                  <a:lnTo>
                    <a:pt x="126" y="210"/>
                  </a:lnTo>
                  <a:lnTo>
                    <a:pt x="133" y="211"/>
                  </a:lnTo>
                  <a:lnTo>
                    <a:pt x="139" y="212"/>
                  </a:lnTo>
                  <a:lnTo>
                    <a:pt x="143" y="215"/>
                  </a:lnTo>
                  <a:lnTo>
                    <a:pt x="154" y="221"/>
                  </a:lnTo>
                  <a:lnTo>
                    <a:pt x="163" y="228"/>
                  </a:lnTo>
                  <a:lnTo>
                    <a:pt x="152" y="238"/>
                  </a:lnTo>
                  <a:close/>
                  <a:moveTo>
                    <a:pt x="9" y="391"/>
                  </a:moveTo>
                  <a:lnTo>
                    <a:pt x="12" y="391"/>
                  </a:lnTo>
                  <a:lnTo>
                    <a:pt x="15" y="391"/>
                  </a:lnTo>
                  <a:lnTo>
                    <a:pt x="21" y="390"/>
                  </a:lnTo>
                  <a:lnTo>
                    <a:pt x="26" y="386"/>
                  </a:lnTo>
                  <a:lnTo>
                    <a:pt x="205" y="206"/>
                  </a:lnTo>
                  <a:lnTo>
                    <a:pt x="218" y="195"/>
                  </a:lnTo>
                  <a:lnTo>
                    <a:pt x="218" y="194"/>
                  </a:lnTo>
                  <a:lnTo>
                    <a:pt x="218" y="193"/>
                  </a:lnTo>
                  <a:lnTo>
                    <a:pt x="281" y="130"/>
                  </a:lnTo>
                  <a:lnTo>
                    <a:pt x="283" y="129"/>
                  </a:lnTo>
                  <a:lnTo>
                    <a:pt x="284" y="126"/>
                  </a:lnTo>
                  <a:lnTo>
                    <a:pt x="286" y="123"/>
                  </a:lnTo>
                  <a:lnTo>
                    <a:pt x="286" y="120"/>
                  </a:lnTo>
                  <a:lnTo>
                    <a:pt x="284" y="114"/>
                  </a:lnTo>
                  <a:lnTo>
                    <a:pt x="281" y="109"/>
                  </a:lnTo>
                  <a:lnTo>
                    <a:pt x="267" y="96"/>
                  </a:lnTo>
                  <a:lnTo>
                    <a:pt x="254" y="84"/>
                  </a:lnTo>
                  <a:lnTo>
                    <a:pt x="239" y="73"/>
                  </a:lnTo>
                  <a:lnTo>
                    <a:pt x="224" y="62"/>
                  </a:lnTo>
                  <a:lnTo>
                    <a:pt x="208" y="52"/>
                  </a:lnTo>
                  <a:lnTo>
                    <a:pt x="192" y="44"/>
                  </a:lnTo>
                  <a:lnTo>
                    <a:pt x="176" y="35"/>
                  </a:lnTo>
                  <a:lnTo>
                    <a:pt x="159" y="28"/>
                  </a:lnTo>
                  <a:lnTo>
                    <a:pt x="142" y="21"/>
                  </a:lnTo>
                  <a:lnTo>
                    <a:pt x="125" y="16"/>
                  </a:lnTo>
                  <a:lnTo>
                    <a:pt x="107" y="11"/>
                  </a:lnTo>
                  <a:lnTo>
                    <a:pt x="89" y="6"/>
                  </a:lnTo>
                  <a:lnTo>
                    <a:pt x="71" y="4"/>
                  </a:lnTo>
                  <a:lnTo>
                    <a:pt x="52" y="1"/>
                  </a:lnTo>
                  <a:lnTo>
                    <a:pt x="34" y="0"/>
                  </a:lnTo>
                  <a:lnTo>
                    <a:pt x="15" y="0"/>
                  </a:lnTo>
                  <a:lnTo>
                    <a:pt x="9" y="1"/>
                  </a:lnTo>
                  <a:lnTo>
                    <a:pt x="4" y="4"/>
                  </a:lnTo>
                  <a:lnTo>
                    <a:pt x="1" y="8"/>
                  </a:lnTo>
                  <a:lnTo>
                    <a:pt x="0" y="14"/>
                  </a:lnTo>
                  <a:lnTo>
                    <a:pt x="0" y="104"/>
                  </a:lnTo>
                  <a:lnTo>
                    <a:pt x="0" y="375"/>
                  </a:lnTo>
                  <a:lnTo>
                    <a:pt x="0" y="380"/>
                  </a:lnTo>
                  <a:lnTo>
                    <a:pt x="3" y="384"/>
                  </a:lnTo>
                  <a:lnTo>
                    <a:pt x="5" y="387"/>
                  </a:lnTo>
                  <a:lnTo>
                    <a:pt x="9" y="3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7" name="Rectangle 6">
            <a:extLst>
              <a:ext uri="{FF2B5EF4-FFF2-40B4-BE49-F238E27FC236}">
                <a16:creationId xmlns:a16="http://schemas.microsoft.com/office/drawing/2014/main" id="{B1381621-A901-4512-944E-DEA3B3155C52}"/>
              </a:ext>
            </a:extLst>
          </p:cNvPr>
          <p:cNvSpPr/>
          <p:nvPr/>
        </p:nvSpPr>
        <p:spPr>
          <a:xfrm>
            <a:off x="3487965" y="4157183"/>
            <a:ext cx="1338613" cy="4954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590988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9A452B57-3161-4C40-859F-BABE2827A24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65600" y="-1"/>
            <a:ext cx="8026400" cy="6019801"/>
          </a:xfrm>
          <a:prstGeom prst="rect">
            <a:avLst/>
          </a:prstGeom>
          <a:effectLst>
            <a:outerShdw blurRad="50800" dist="38100" dir="5400000" algn="t" rotWithShape="0">
              <a:prstClr val="black">
                <a:alpha val="40000"/>
              </a:prstClr>
            </a:outerShdw>
          </a:effectLst>
        </p:spPr>
      </p:pic>
      <p:sp>
        <p:nvSpPr>
          <p:cNvPr id="8" name="Date Placeholder 7">
            <a:extLst>
              <a:ext uri="{FF2B5EF4-FFF2-40B4-BE49-F238E27FC236}">
                <a16:creationId xmlns:a16="http://schemas.microsoft.com/office/drawing/2014/main" id="{9B9E8DBD-7460-491E-8F56-9FDF58FA3D30}"/>
              </a:ext>
            </a:extLst>
          </p:cNvPr>
          <p:cNvSpPr>
            <a:spLocks noGrp="1"/>
          </p:cNvSpPr>
          <p:nvPr>
            <p:ph type="dt" sz="half" idx="10"/>
          </p:nvPr>
        </p:nvSpPr>
        <p:spPr/>
        <p:txBody>
          <a:bodyPr/>
          <a:lstStyle/>
          <a:p>
            <a:fld id="{FB90399E-F240-455F-81E0-227F2090C0ED}" type="datetime1">
              <a:rPr lang="en-US" smtClean="0"/>
              <a:t>3/22/2024</a:t>
            </a:fld>
            <a:endParaRPr lang="en-US" dirty="0"/>
          </a:p>
        </p:txBody>
      </p:sp>
      <p:sp>
        <p:nvSpPr>
          <p:cNvPr id="9" name="Slide Number Placeholder 8">
            <a:extLst>
              <a:ext uri="{FF2B5EF4-FFF2-40B4-BE49-F238E27FC236}">
                <a16:creationId xmlns:a16="http://schemas.microsoft.com/office/drawing/2014/main" id="{BD566FE9-49B8-49EE-A2CE-8E6046DAAF8C}"/>
              </a:ext>
            </a:extLst>
          </p:cNvPr>
          <p:cNvSpPr>
            <a:spLocks noGrp="1"/>
          </p:cNvSpPr>
          <p:nvPr>
            <p:ph type="sldNum" sz="quarter" idx="12"/>
          </p:nvPr>
        </p:nvSpPr>
        <p:spPr/>
        <p:txBody>
          <a:bodyPr/>
          <a:lstStyle/>
          <a:p>
            <a:fld id="{AAC77FEA-5A40-4233-83E1-A9E4FBBBF428}" type="slidenum">
              <a:rPr lang="en-US" smtClean="0"/>
              <a:t>5</a:t>
            </a:fld>
            <a:endParaRPr lang="en-US"/>
          </a:p>
        </p:txBody>
      </p:sp>
      <p:sp>
        <p:nvSpPr>
          <p:cNvPr id="10" name="Rectangle 9">
            <a:extLst>
              <a:ext uri="{FF2B5EF4-FFF2-40B4-BE49-F238E27FC236}">
                <a16:creationId xmlns:a16="http://schemas.microsoft.com/office/drawing/2014/main" id="{1AC2D175-E9D0-4A19-859E-7A41E1B59623}"/>
              </a:ext>
            </a:extLst>
          </p:cNvPr>
          <p:cNvSpPr/>
          <p:nvPr/>
        </p:nvSpPr>
        <p:spPr>
          <a:xfrm>
            <a:off x="0" y="6721475"/>
            <a:ext cx="12192000" cy="136525"/>
          </a:xfrm>
          <a:prstGeom prst="rect">
            <a:avLst/>
          </a:prstGeom>
          <a:solidFill>
            <a:srgbClr val="2027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a:extLst>
              <a:ext uri="{FF2B5EF4-FFF2-40B4-BE49-F238E27FC236}">
                <a16:creationId xmlns:a16="http://schemas.microsoft.com/office/drawing/2014/main" id="{7334A4F6-91EB-4FCF-B90B-C1525620556E}"/>
              </a:ext>
            </a:extLst>
          </p:cNvPr>
          <p:cNvGrpSpPr/>
          <p:nvPr/>
        </p:nvGrpSpPr>
        <p:grpSpPr>
          <a:xfrm>
            <a:off x="4539345" y="540378"/>
            <a:ext cx="907140" cy="907140"/>
            <a:chOff x="4310743" y="464458"/>
            <a:chExt cx="1364344" cy="1364344"/>
          </a:xfrm>
        </p:grpSpPr>
        <p:sp>
          <p:nvSpPr>
            <p:cNvPr id="12" name="Oval 11">
              <a:extLst>
                <a:ext uri="{FF2B5EF4-FFF2-40B4-BE49-F238E27FC236}">
                  <a16:creationId xmlns:a16="http://schemas.microsoft.com/office/drawing/2014/main" id="{0F363DFF-890E-4189-90A6-F9ADE89B2555}"/>
                </a:ext>
              </a:extLst>
            </p:cNvPr>
            <p:cNvSpPr/>
            <p:nvPr/>
          </p:nvSpPr>
          <p:spPr>
            <a:xfrm>
              <a:off x="4310743" y="464458"/>
              <a:ext cx="1364344" cy="1364344"/>
            </a:xfrm>
            <a:prstGeom prst="ellipse">
              <a:avLst/>
            </a:prstGeom>
            <a:solidFill>
              <a:srgbClr val="20272D">
                <a:alpha val="77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596C5FAB-654E-44F2-8742-4668874B9D42}"/>
                </a:ext>
              </a:extLst>
            </p:cNvPr>
            <p:cNvSpPr/>
            <p:nvPr/>
          </p:nvSpPr>
          <p:spPr>
            <a:xfrm>
              <a:off x="4466772" y="620487"/>
              <a:ext cx="1052286" cy="1052286"/>
            </a:xfrm>
            <a:prstGeom prst="ellipse">
              <a:avLst/>
            </a:prstGeom>
            <a:solidFill>
              <a:srgbClr val="EFAB0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7" name="Group 26">
            <a:extLst>
              <a:ext uri="{FF2B5EF4-FFF2-40B4-BE49-F238E27FC236}">
                <a16:creationId xmlns:a16="http://schemas.microsoft.com/office/drawing/2014/main" id="{5701BDF1-616E-4DFF-9DD7-6D4549F42E28}"/>
              </a:ext>
            </a:extLst>
          </p:cNvPr>
          <p:cNvGrpSpPr/>
          <p:nvPr/>
        </p:nvGrpSpPr>
        <p:grpSpPr>
          <a:xfrm>
            <a:off x="4291695" y="2015540"/>
            <a:ext cx="907140" cy="907140"/>
            <a:chOff x="4310743" y="464458"/>
            <a:chExt cx="1364344" cy="1364344"/>
          </a:xfrm>
        </p:grpSpPr>
        <p:sp>
          <p:nvSpPr>
            <p:cNvPr id="28" name="Oval 27">
              <a:extLst>
                <a:ext uri="{FF2B5EF4-FFF2-40B4-BE49-F238E27FC236}">
                  <a16:creationId xmlns:a16="http://schemas.microsoft.com/office/drawing/2014/main" id="{59587A98-BF6A-41ED-9159-496DE5E22E05}"/>
                </a:ext>
              </a:extLst>
            </p:cNvPr>
            <p:cNvSpPr/>
            <p:nvPr/>
          </p:nvSpPr>
          <p:spPr>
            <a:xfrm>
              <a:off x="4310743" y="464458"/>
              <a:ext cx="1364344" cy="1364344"/>
            </a:xfrm>
            <a:prstGeom prst="ellipse">
              <a:avLst/>
            </a:prstGeom>
            <a:solidFill>
              <a:srgbClr val="20272D">
                <a:alpha val="77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Oval 28">
              <a:extLst>
                <a:ext uri="{FF2B5EF4-FFF2-40B4-BE49-F238E27FC236}">
                  <a16:creationId xmlns:a16="http://schemas.microsoft.com/office/drawing/2014/main" id="{FD7AADD0-9E10-49D9-8300-8FA25A7F4064}"/>
                </a:ext>
              </a:extLst>
            </p:cNvPr>
            <p:cNvSpPr/>
            <p:nvPr/>
          </p:nvSpPr>
          <p:spPr>
            <a:xfrm>
              <a:off x="4466772" y="620487"/>
              <a:ext cx="1052286" cy="1052286"/>
            </a:xfrm>
            <a:prstGeom prst="ellipse">
              <a:avLst/>
            </a:prstGeom>
            <a:solidFill>
              <a:srgbClr val="EFAB0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0" name="Group 29">
            <a:extLst>
              <a:ext uri="{FF2B5EF4-FFF2-40B4-BE49-F238E27FC236}">
                <a16:creationId xmlns:a16="http://schemas.microsoft.com/office/drawing/2014/main" id="{71568123-0731-4F74-B796-38923A0E7D7C}"/>
              </a:ext>
            </a:extLst>
          </p:cNvPr>
          <p:cNvGrpSpPr/>
          <p:nvPr/>
        </p:nvGrpSpPr>
        <p:grpSpPr>
          <a:xfrm>
            <a:off x="5206421" y="3528774"/>
            <a:ext cx="907140" cy="907140"/>
            <a:chOff x="4310743" y="464458"/>
            <a:chExt cx="1364344" cy="1364344"/>
          </a:xfrm>
        </p:grpSpPr>
        <p:sp>
          <p:nvSpPr>
            <p:cNvPr id="31" name="Oval 30">
              <a:extLst>
                <a:ext uri="{FF2B5EF4-FFF2-40B4-BE49-F238E27FC236}">
                  <a16:creationId xmlns:a16="http://schemas.microsoft.com/office/drawing/2014/main" id="{C5BD911E-3A6F-405E-98A9-A035550E3160}"/>
                </a:ext>
              </a:extLst>
            </p:cNvPr>
            <p:cNvSpPr/>
            <p:nvPr/>
          </p:nvSpPr>
          <p:spPr>
            <a:xfrm>
              <a:off x="4310743" y="464458"/>
              <a:ext cx="1364344" cy="1364344"/>
            </a:xfrm>
            <a:prstGeom prst="ellipse">
              <a:avLst/>
            </a:prstGeom>
            <a:solidFill>
              <a:srgbClr val="20272D">
                <a:alpha val="77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1D4A2EB0-EEE8-4CA3-ADCA-099968BEBEF5}"/>
                </a:ext>
              </a:extLst>
            </p:cNvPr>
            <p:cNvSpPr/>
            <p:nvPr/>
          </p:nvSpPr>
          <p:spPr>
            <a:xfrm>
              <a:off x="4466772" y="620487"/>
              <a:ext cx="1052286" cy="1052286"/>
            </a:xfrm>
            <a:prstGeom prst="ellipse">
              <a:avLst/>
            </a:prstGeom>
            <a:solidFill>
              <a:srgbClr val="EFAB0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3" name="Group 32">
            <a:extLst>
              <a:ext uri="{FF2B5EF4-FFF2-40B4-BE49-F238E27FC236}">
                <a16:creationId xmlns:a16="http://schemas.microsoft.com/office/drawing/2014/main" id="{0A439D70-DAB4-4775-9E3C-766858EC1395}"/>
              </a:ext>
            </a:extLst>
          </p:cNvPr>
          <p:cNvGrpSpPr/>
          <p:nvPr/>
        </p:nvGrpSpPr>
        <p:grpSpPr>
          <a:xfrm>
            <a:off x="7059222" y="4827365"/>
            <a:ext cx="907140" cy="907140"/>
            <a:chOff x="4310743" y="464458"/>
            <a:chExt cx="1364344" cy="1364344"/>
          </a:xfrm>
        </p:grpSpPr>
        <p:sp>
          <p:nvSpPr>
            <p:cNvPr id="34" name="Oval 33">
              <a:extLst>
                <a:ext uri="{FF2B5EF4-FFF2-40B4-BE49-F238E27FC236}">
                  <a16:creationId xmlns:a16="http://schemas.microsoft.com/office/drawing/2014/main" id="{E1D0A117-8C36-4042-9049-35CDDB7E3808}"/>
                </a:ext>
              </a:extLst>
            </p:cNvPr>
            <p:cNvSpPr/>
            <p:nvPr/>
          </p:nvSpPr>
          <p:spPr>
            <a:xfrm>
              <a:off x="4310743" y="464458"/>
              <a:ext cx="1364344" cy="1364344"/>
            </a:xfrm>
            <a:prstGeom prst="ellipse">
              <a:avLst/>
            </a:prstGeom>
            <a:solidFill>
              <a:srgbClr val="20272D">
                <a:alpha val="77000"/>
              </a:srgb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810424F7-CD1E-4F66-8E23-FA4CC5767232}"/>
                </a:ext>
              </a:extLst>
            </p:cNvPr>
            <p:cNvSpPr/>
            <p:nvPr/>
          </p:nvSpPr>
          <p:spPr>
            <a:xfrm>
              <a:off x="4466772" y="620487"/>
              <a:ext cx="1052286" cy="1052286"/>
            </a:xfrm>
            <a:prstGeom prst="ellipse">
              <a:avLst/>
            </a:prstGeom>
            <a:solidFill>
              <a:srgbClr val="EFAB0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6" name="TextBox 35">
            <a:extLst>
              <a:ext uri="{FF2B5EF4-FFF2-40B4-BE49-F238E27FC236}">
                <a16:creationId xmlns:a16="http://schemas.microsoft.com/office/drawing/2014/main" id="{5D3D63C8-086B-4E3E-B0CE-9E533FC58FB8}"/>
              </a:ext>
            </a:extLst>
          </p:cNvPr>
          <p:cNvSpPr txBox="1"/>
          <p:nvPr/>
        </p:nvSpPr>
        <p:spPr>
          <a:xfrm>
            <a:off x="247413" y="223691"/>
            <a:ext cx="4168901" cy="1107996"/>
          </a:xfrm>
          <a:prstGeom prst="rect">
            <a:avLst/>
          </a:prstGeom>
          <a:noFill/>
        </p:spPr>
        <p:txBody>
          <a:bodyPr wrap="square" lIns="0" tIns="0" rIns="0" bIns="0" rtlCol="0" anchor="ctr">
            <a:spAutoFit/>
          </a:bodyPr>
          <a:lstStyle/>
          <a:p>
            <a:pPr algn="r">
              <a:spcAft>
                <a:spcPts val="600"/>
              </a:spcAft>
            </a:pPr>
            <a:r>
              <a:rPr lang="en-US" dirty="0"/>
              <a:t>We aim to analyze key indicators for our pizza sales data to gain insights into our business performance. Specifically, we want to calculate the following metrics:</a:t>
            </a:r>
          </a:p>
        </p:txBody>
      </p:sp>
      <p:sp>
        <p:nvSpPr>
          <p:cNvPr id="37" name="TextBox 36">
            <a:extLst>
              <a:ext uri="{FF2B5EF4-FFF2-40B4-BE49-F238E27FC236}">
                <a16:creationId xmlns:a16="http://schemas.microsoft.com/office/drawing/2014/main" id="{EEBF5DC3-ECF6-4EB1-9BF5-9646074E7265}"/>
              </a:ext>
            </a:extLst>
          </p:cNvPr>
          <p:cNvSpPr txBox="1"/>
          <p:nvPr/>
        </p:nvSpPr>
        <p:spPr>
          <a:xfrm>
            <a:off x="281942" y="1599641"/>
            <a:ext cx="3877920" cy="1738938"/>
          </a:xfrm>
          <a:prstGeom prst="rect">
            <a:avLst/>
          </a:prstGeom>
          <a:noFill/>
        </p:spPr>
        <p:txBody>
          <a:bodyPr wrap="square" lIns="0" tIns="0" rIns="0" bIns="0" rtlCol="0" anchor="ctr">
            <a:spAutoFit/>
          </a:bodyPr>
          <a:lstStyle/>
          <a:p>
            <a:pPr algn="r">
              <a:spcAft>
                <a:spcPts val="600"/>
              </a:spcAft>
            </a:pPr>
            <a:r>
              <a:rPr lang="en-US" b="1" dirty="0"/>
              <a:t>Total Revenue: </a:t>
            </a:r>
            <a:r>
              <a:rPr lang="en-US" dirty="0"/>
              <a:t>The sum of the total price of all pizza orders.</a:t>
            </a:r>
          </a:p>
          <a:p>
            <a:pPr algn="r">
              <a:spcAft>
                <a:spcPts val="600"/>
              </a:spcAft>
            </a:pPr>
            <a:r>
              <a:rPr lang="en-US" b="1" dirty="0"/>
              <a:t>Average Order Value: </a:t>
            </a:r>
            <a:r>
              <a:rPr lang="en-US" dirty="0"/>
              <a:t>The average amount spent per order, is calculated by dividing the total revenue by the total number of orders.</a:t>
            </a:r>
          </a:p>
        </p:txBody>
      </p:sp>
      <p:sp>
        <p:nvSpPr>
          <p:cNvPr id="38" name="TextBox 37">
            <a:extLst>
              <a:ext uri="{FF2B5EF4-FFF2-40B4-BE49-F238E27FC236}">
                <a16:creationId xmlns:a16="http://schemas.microsoft.com/office/drawing/2014/main" id="{FE9F8268-7CA8-4914-959A-1C019172B78C}"/>
              </a:ext>
            </a:extLst>
          </p:cNvPr>
          <p:cNvSpPr txBox="1"/>
          <p:nvPr/>
        </p:nvSpPr>
        <p:spPr>
          <a:xfrm>
            <a:off x="659940" y="3526760"/>
            <a:ext cx="4168901" cy="1184940"/>
          </a:xfrm>
          <a:prstGeom prst="rect">
            <a:avLst/>
          </a:prstGeom>
          <a:noFill/>
        </p:spPr>
        <p:txBody>
          <a:bodyPr wrap="square" lIns="0" tIns="0" rIns="0" bIns="0" rtlCol="0" anchor="ctr">
            <a:spAutoFit/>
          </a:bodyPr>
          <a:lstStyle/>
          <a:p>
            <a:pPr algn="r">
              <a:spcAft>
                <a:spcPts val="600"/>
              </a:spcAft>
            </a:pPr>
            <a:r>
              <a:rPr lang="en-US" b="1" dirty="0"/>
              <a:t>Total Pizzas Sold: </a:t>
            </a:r>
            <a:r>
              <a:rPr lang="en-US" dirty="0"/>
              <a:t>The sum of the quantities of all pizzas sold.</a:t>
            </a:r>
          </a:p>
          <a:p>
            <a:pPr algn="r">
              <a:spcAft>
                <a:spcPts val="600"/>
              </a:spcAft>
            </a:pPr>
            <a:r>
              <a:rPr lang="en-US" b="1" dirty="0"/>
              <a:t>Total Orders: </a:t>
            </a:r>
            <a:r>
              <a:rPr lang="en-US" dirty="0"/>
              <a:t>The total number of orders placed.. </a:t>
            </a:r>
          </a:p>
        </p:txBody>
      </p:sp>
      <p:sp>
        <p:nvSpPr>
          <p:cNvPr id="39" name="TextBox 38">
            <a:extLst>
              <a:ext uri="{FF2B5EF4-FFF2-40B4-BE49-F238E27FC236}">
                <a16:creationId xmlns:a16="http://schemas.microsoft.com/office/drawing/2014/main" id="{D7E7483D-C2B4-42B6-9013-0B5CEB924BEC}"/>
              </a:ext>
            </a:extLst>
          </p:cNvPr>
          <p:cNvSpPr txBox="1"/>
          <p:nvPr/>
        </p:nvSpPr>
        <p:spPr>
          <a:xfrm>
            <a:off x="2580645" y="4865704"/>
            <a:ext cx="4168901" cy="1107996"/>
          </a:xfrm>
          <a:prstGeom prst="rect">
            <a:avLst/>
          </a:prstGeom>
          <a:noFill/>
        </p:spPr>
        <p:txBody>
          <a:bodyPr wrap="square" lIns="0" tIns="0" rIns="0" bIns="0" rtlCol="0" anchor="ctr">
            <a:spAutoFit/>
          </a:bodyPr>
          <a:lstStyle/>
          <a:p>
            <a:pPr algn="r">
              <a:spcAft>
                <a:spcPts val="600"/>
              </a:spcAft>
            </a:pPr>
            <a:r>
              <a:rPr lang="en-US" b="1" dirty="0"/>
              <a:t>Average Pizzas Per Order: </a:t>
            </a:r>
            <a:r>
              <a:rPr lang="en-US" dirty="0"/>
              <a:t>The average number of pizzas sold per order, calculated by dividing the total number of pizzas sold by the total number of orders.. </a:t>
            </a:r>
          </a:p>
        </p:txBody>
      </p:sp>
      <p:grpSp>
        <p:nvGrpSpPr>
          <p:cNvPr id="40" name="Group 39">
            <a:extLst>
              <a:ext uri="{FF2B5EF4-FFF2-40B4-BE49-F238E27FC236}">
                <a16:creationId xmlns:a16="http://schemas.microsoft.com/office/drawing/2014/main" id="{25174BE4-DD21-41D2-926B-332751D7A96A}"/>
              </a:ext>
            </a:extLst>
          </p:cNvPr>
          <p:cNvGrpSpPr/>
          <p:nvPr/>
        </p:nvGrpSpPr>
        <p:grpSpPr>
          <a:xfrm>
            <a:off x="5516322" y="3866457"/>
            <a:ext cx="287338" cy="231775"/>
            <a:chOff x="882650" y="3127375"/>
            <a:chExt cx="287338" cy="231775"/>
          </a:xfrm>
          <a:solidFill>
            <a:schemeClr val="bg1"/>
          </a:solidFill>
          <a:effectLst/>
        </p:grpSpPr>
        <p:sp>
          <p:nvSpPr>
            <p:cNvPr id="41" name="Freeform 1215">
              <a:extLst>
                <a:ext uri="{FF2B5EF4-FFF2-40B4-BE49-F238E27FC236}">
                  <a16:creationId xmlns:a16="http://schemas.microsoft.com/office/drawing/2014/main" id="{B3355B60-AF46-42BD-863B-42C4BC567167}"/>
                </a:ext>
              </a:extLst>
            </p:cNvPr>
            <p:cNvSpPr>
              <a:spLocks/>
            </p:cNvSpPr>
            <p:nvPr/>
          </p:nvSpPr>
          <p:spPr bwMode="auto">
            <a:xfrm>
              <a:off x="882650" y="3225800"/>
              <a:ext cx="287338" cy="133350"/>
            </a:xfrm>
            <a:custGeom>
              <a:avLst/>
              <a:gdLst>
                <a:gd name="T0" fmla="*/ 766 w 902"/>
                <a:gd name="T1" fmla="*/ 0 h 421"/>
                <a:gd name="T2" fmla="*/ 15 w 902"/>
                <a:gd name="T3" fmla="*/ 0 h 421"/>
                <a:gd name="T4" fmla="*/ 7 w 902"/>
                <a:gd name="T5" fmla="*/ 2 h 421"/>
                <a:gd name="T6" fmla="*/ 3 w 902"/>
                <a:gd name="T7" fmla="*/ 7 h 421"/>
                <a:gd name="T8" fmla="*/ 0 w 902"/>
                <a:gd name="T9" fmla="*/ 14 h 421"/>
                <a:gd name="T10" fmla="*/ 1 w 902"/>
                <a:gd name="T11" fmla="*/ 22 h 421"/>
                <a:gd name="T12" fmla="*/ 120 w 902"/>
                <a:gd name="T13" fmla="*/ 331 h 421"/>
                <a:gd name="T14" fmla="*/ 122 w 902"/>
                <a:gd name="T15" fmla="*/ 349 h 421"/>
                <a:gd name="T16" fmla="*/ 126 w 902"/>
                <a:gd name="T17" fmla="*/ 366 h 421"/>
                <a:gd name="T18" fmla="*/ 135 w 902"/>
                <a:gd name="T19" fmla="*/ 382 h 421"/>
                <a:gd name="T20" fmla="*/ 146 w 902"/>
                <a:gd name="T21" fmla="*/ 396 h 421"/>
                <a:gd name="T22" fmla="*/ 159 w 902"/>
                <a:gd name="T23" fmla="*/ 406 h 421"/>
                <a:gd name="T24" fmla="*/ 175 w 902"/>
                <a:gd name="T25" fmla="*/ 414 h 421"/>
                <a:gd name="T26" fmla="*/ 192 w 902"/>
                <a:gd name="T27" fmla="*/ 420 h 421"/>
                <a:gd name="T28" fmla="*/ 210 w 902"/>
                <a:gd name="T29" fmla="*/ 421 h 421"/>
                <a:gd name="T30" fmla="*/ 701 w 902"/>
                <a:gd name="T31" fmla="*/ 421 h 421"/>
                <a:gd name="T32" fmla="*/ 719 w 902"/>
                <a:gd name="T33" fmla="*/ 417 h 421"/>
                <a:gd name="T34" fmla="*/ 735 w 902"/>
                <a:gd name="T35" fmla="*/ 410 h 421"/>
                <a:gd name="T36" fmla="*/ 749 w 902"/>
                <a:gd name="T37" fmla="*/ 400 h 421"/>
                <a:gd name="T38" fmla="*/ 761 w 902"/>
                <a:gd name="T39" fmla="*/ 388 h 421"/>
                <a:gd name="T40" fmla="*/ 771 w 902"/>
                <a:gd name="T41" fmla="*/ 375 h 421"/>
                <a:gd name="T42" fmla="*/ 777 w 902"/>
                <a:gd name="T43" fmla="*/ 358 h 421"/>
                <a:gd name="T44" fmla="*/ 781 w 902"/>
                <a:gd name="T45" fmla="*/ 341 h 421"/>
                <a:gd name="T46" fmla="*/ 782 w 902"/>
                <a:gd name="T47" fmla="*/ 30 h 421"/>
                <a:gd name="T48" fmla="*/ 825 w 902"/>
                <a:gd name="T49" fmla="*/ 31 h 421"/>
                <a:gd name="T50" fmla="*/ 845 w 902"/>
                <a:gd name="T51" fmla="*/ 40 h 421"/>
                <a:gd name="T52" fmla="*/ 862 w 902"/>
                <a:gd name="T53" fmla="*/ 57 h 421"/>
                <a:gd name="T54" fmla="*/ 871 w 902"/>
                <a:gd name="T55" fmla="*/ 79 h 421"/>
                <a:gd name="T56" fmla="*/ 872 w 902"/>
                <a:gd name="T57" fmla="*/ 346 h 421"/>
                <a:gd name="T58" fmla="*/ 877 w 902"/>
                <a:gd name="T59" fmla="*/ 357 h 421"/>
                <a:gd name="T60" fmla="*/ 886 w 902"/>
                <a:gd name="T61" fmla="*/ 362 h 421"/>
                <a:gd name="T62" fmla="*/ 897 w 902"/>
                <a:gd name="T63" fmla="*/ 357 h 421"/>
                <a:gd name="T64" fmla="*/ 902 w 902"/>
                <a:gd name="T65" fmla="*/ 346 h 421"/>
                <a:gd name="T66" fmla="*/ 901 w 902"/>
                <a:gd name="T67" fmla="*/ 81 h 421"/>
                <a:gd name="T68" fmla="*/ 897 w 902"/>
                <a:gd name="T69" fmla="*/ 64 h 421"/>
                <a:gd name="T70" fmla="*/ 891 w 902"/>
                <a:gd name="T71" fmla="*/ 47 h 421"/>
                <a:gd name="T72" fmla="*/ 882 w 902"/>
                <a:gd name="T73" fmla="*/ 33 h 421"/>
                <a:gd name="T74" fmla="*/ 869 w 902"/>
                <a:gd name="T75" fmla="*/ 20 h 421"/>
                <a:gd name="T76" fmla="*/ 855 w 902"/>
                <a:gd name="T77" fmla="*/ 11 h 421"/>
                <a:gd name="T78" fmla="*/ 839 w 902"/>
                <a:gd name="T79" fmla="*/ 5 h 421"/>
                <a:gd name="T80" fmla="*/ 821 w 902"/>
                <a:gd name="T81" fmla="*/ 1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02" h="421">
                  <a:moveTo>
                    <a:pt x="811" y="0"/>
                  </a:moveTo>
                  <a:lnTo>
                    <a:pt x="766" y="0"/>
                  </a:lnTo>
                  <a:lnTo>
                    <a:pt x="436" y="0"/>
                  </a:lnTo>
                  <a:lnTo>
                    <a:pt x="15" y="0"/>
                  </a:lnTo>
                  <a:lnTo>
                    <a:pt x="11" y="1"/>
                  </a:lnTo>
                  <a:lnTo>
                    <a:pt x="7" y="2"/>
                  </a:lnTo>
                  <a:lnTo>
                    <a:pt x="5" y="5"/>
                  </a:lnTo>
                  <a:lnTo>
                    <a:pt x="3" y="7"/>
                  </a:lnTo>
                  <a:lnTo>
                    <a:pt x="0" y="11"/>
                  </a:lnTo>
                  <a:lnTo>
                    <a:pt x="0" y="14"/>
                  </a:lnTo>
                  <a:lnTo>
                    <a:pt x="0" y="18"/>
                  </a:lnTo>
                  <a:lnTo>
                    <a:pt x="1" y="22"/>
                  </a:lnTo>
                  <a:lnTo>
                    <a:pt x="120" y="289"/>
                  </a:lnTo>
                  <a:lnTo>
                    <a:pt x="120" y="331"/>
                  </a:lnTo>
                  <a:lnTo>
                    <a:pt x="120" y="340"/>
                  </a:lnTo>
                  <a:lnTo>
                    <a:pt x="122" y="349"/>
                  </a:lnTo>
                  <a:lnTo>
                    <a:pt x="124" y="358"/>
                  </a:lnTo>
                  <a:lnTo>
                    <a:pt x="126" y="366"/>
                  </a:lnTo>
                  <a:lnTo>
                    <a:pt x="130" y="375"/>
                  </a:lnTo>
                  <a:lnTo>
                    <a:pt x="135" y="382"/>
                  </a:lnTo>
                  <a:lnTo>
                    <a:pt x="140" y="388"/>
                  </a:lnTo>
                  <a:lnTo>
                    <a:pt x="146" y="396"/>
                  </a:lnTo>
                  <a:lnTo>
                    <a:pt x="152" y="400"/>
                  </a:lnTo>
                  <a:lnTo>
                    <a:pt x="159" y="406"/>
                  </a:lnTo>
                  <a:lnTo>
                    <a:pt x="166" y="410"/>
                  </a:lnTo>
                  <a:lnTo>
                    <a:pt x="175" y="414"/>
                  </a:lnTo>
                  <a:lnTo>
                    <a:pt x="183" y="417"/>
                  </a:lnTo>
                  <a:lnTo>
                    <a:pt x="192" y="420"/>
                  </a:lnTo>
                  <a:lnTo>
                    <a:pt x="200" y="421"/>
                  </a:lnTo>
                  <a:lnTo>
                    <a:pt x="210" y="421"/>
                  </a:lnTo>
                  <a:lnTo>
                    <a:pt x="691" y="421"/>
                  </a:lnTo>
                  <a:lnTo>
                    <a:pt x="701" y="421"/>
                  </a:lnTo>
                  <a:lnTo>
                    <a:pt x="709" y="420"/>
                  </a:lnTo>
                  <a:lnTo>
                    <a:pt x="719" y="417"/>
                  </a:lnTo>
                  <a:lnTo>
                    <a:pt x="727" y="414"/>
                  </a:lnTo>
                  <a:lnTo>
                    <a:pt x="735" y="410"/>
                  </a:lnTo>
                  <a:lnTo>
                    <a:pt x="742" y="406"/>
                  </a:lnTo>
                  <a:lnTo>
                    <a:pt x="749" y="400"/>
                  </a:lnTo>
                  <a:lnTo>
                    <a:pt x="755" y="396"/>
                  </a:lnTo>
                  <a:lnTo>
                    <a:pt x="761" y="388"/>
                  </a:lnTo>
                  <a:lnTo>
                    <a:pt x="766" y="382"/>
                  </a:lnTo>
                  <a:lnTo>
                    <a:pt x="771" y="375"/>
                  </a:lnTo>
                  <a:lnTo>
                    <a:pt x="775" y="366"/>
                  </a:lnTo>
                  <a:lnTo>
                    <a:pt x="777" y="358"/>
                  </a:lnTo>
                  <a:lnTo>
                    <a:pt x="780" y="349"/>
                  </a:lnTo>
                  <a:lnTo>
                    <a:pt x="781" y="341"/>
                  </a:lnTo>
                  <a:lnTo>
                    <a:pt x="782" y="331"/>
                  </a:lnTo>
                  <a:lnTo>
                    <a:pt x="782" y="30"/>
                  </a:lnTo>
                  <a:lnTo>
                    <a:pt x="811" y="30"/>
                  </a:lnTo>
                  <a:lnTo>
                    <a:pt x="825" y="31"/>
                  </a:lnTo>
                  <a:lnTo>
                    <a:pt x="835" y="35"/>
                  </a:lnTo>
                  <a:lnTo>
                    <a:pt x="845" y="40"/>
                  </a:lnTo>
                  <a:lnTo>
                    <a:pt x="855" y="48"/>
                  </a:lnTo>
                  <a:lnTo>
                    <a:pt x="862" y="57"/>
                  </a:lnTo>
                  <a:lnTo>
                    <a:pt x="867" y="67"/>
                  </a:lnTo>
                  <a:lnTo>
                    <a:pt x="871" y="79"/>
                  </a:lnTo>
                  <a:lnTo>
                    <a:pt x="872" y="91"/>
                  </a:lnTo>
                  <a:lnTo>
                    <a:pt x="872" y="346"/>
                  </a:lnTo>
                  <a:lnTo>
                    <a:pt x="873" y="352"/>
                  </a:lnTo>
                  <a:lnTo>
                    <a:pt x="877" y="357"/>
                  </a:lnTo>
                  <a:lnTo>
                    <a:pt x="882" y="360"/>
                  </a:lnTo>
                  <a:lnTo>
                    <a:pt x="886" y="362"/>
                  </a:lnTo>
                  <a:lnTo>
                    <a:pt x="892" y="360"/>
                  </a:lnTo>
                  <a:lnTo>
                    <a:pt x="897" y="357"/>
                  </a:lnTo>
                  <a:lnTo>
                    <a:pt x="901" y="352"/>
                  </a:lnTo>
                  <a:lnTo>
                    <a:pt x="902" y="346"/>
                  </a:lnTo>
                  <a:lnTo>
                    <a:pt x="902" y="91"/>
                  </a:lnTo>
                  <a:lnTo>
                    <a:pt x="901" y="81"/>
                  </a:lnTo>
                  <a:lnTo>
                    <a:pt x="900" y="73"/>
                  </a:lnTo>
                  <a:lnTo>
                    <a:pt x="897" y="64"/>
                  </a:lnTo>
                  <a:lnTo>
                    <a:pt x="895" y="56"/>
                  </a:lnTo>
                  <a:lnTo>
                    <a:pt x="891" y="47"/>
                  </a:lnTo>
                  <a:lnTo>
                    <a:pt x="886" y="40"/>
                  </a:lnTo>
                  <a:lnTo>
                    <a:pt x="882" y="33"/>
                  </a:lnTo>
                  <a:lnTo>
                    <a:pt x="876" y="26"/>
                  </a:lnTo>
                  <a:lnTo>
                    <a:pt x="869" y="20"/>
                  </a:lnTo>
                  <a:lnTo>
                    <a:pt x="862" y="16"/>
                  </a:lnTo>
                  <a:lnTo>
                    <a:pt x="855" y="11"/>
                  </a:lnTo>
                  <a:lnTo>
                    <a:pt x="848" y="7"/>
                  </a:lnTo>
                  <a:lnTo>
                    <a:pt x="839" y="5"/>
                  </a:lnTo>
                  <a:lnTo>
                    <a:pt x="831" y="2"/>
                  </a:lnTo>
                  <a:lnTo>
                    <a:pt x="821" y="1"/>
                  </a:lnTo>
                  <a:lnTo>
                    <a:pt x="81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1216">
              <a:extLst>
                <a:ext uri="{FF2B5EF4-FFF2-40B4-BE49-F238E27FC236}">
                  <a16:creationId xmlns:a16="http://schemas.microsoft.com/office/drawing/2014/main" id="{D49B183E-B14A-45FD-8E74-22BC587C9C26}"/>
                </a:ext>
              </a:extLst>
            </p:cNvPr>
            <p:cNvSpPr>
              <a:spLocks/>
            </p:cNvSpPr>
            <p:nvPr/>
          </p:nvSpPr>
          <p:spPr bwMode="auto">
            <a:xfrm>
              <a:off x="1025525" y="3127375"/>
              <a:ext cx="47625" cy="93663"/>
            </a:xfrm>
            <a:custGeom>
              <a:avLst/>
              <a:gdLst>
                <a:gd name="T0" fmla="*/ 136 w 150"/>
                <a:gd name="T1" fmla="*/ 296 h 296"/>
                <a:gd name="T2" fmla="*/ 142 w 150"/>
                <a:gd name="T3" fmla="*/ 295 h 296"/>
                <a:gd name="T4" fmla="*/ 146 w 150"/>
                <a:gd name="T5" fmla="*/ 291 h 296"/>
                <a:gd name="T6" fmla="*/ 149 w 150"/>
                <a:gd name="T7" fmla="*/ 288 h 296"/>
                <a:gd name="T8" fmla="*/ 150 w 150"/>
                <a:gd name="T9" fmla="*/ 280 h 296"/>
                <a:gd name="T10" fmla="*/ 150 w 150"/>
                <a:gd name="T11" fmla="*/ 280 h 296"/>
                <a:gd name="T12" fmla="*/ 150 w 150"/>
                <a:gd name="T13" fmla="*/ 278 h 296"/>
                <a:gd name="T14" fmla="*/ 149 w 150"/>
                <a:gd name="T15" fmla="*/ 254 h 296"/>
                <a:gd name="T16" fmla="*/ 145 w 150"/>
                <a:gd name="T17" fmla="*/ 229 h 296"/>
                <a:gd name="T18" fmla="*/ 140 w 150"/>
                <a:gd name="T19" fmla="*/ 205 h 296"/>
                <a:gd name="T20" fmla="*/ 134 w 150"/>
                <a:gd name="T21" fmla="*/ 182 h 296"/>
                <a:gd name="T22" fmla="*/ 126 w 150"/>
                <a:gd name="T23" fmla="*/ 159 h 296"/>
                <a:gd name="T24" fmla="*/ 116 w 150"/>
                <a:gd name="T25" fmla="*/ 137 h 296"/>
                <a:gd name="T26" fmla="*/ 106 w 150"/>
                <a:gd name="T27" fmla="*/ 117 h 296"/>
                <a:gd name="T28" fmla="*/ 95 w 150"/>
                <a:gd name="T29" fmla="*/ 97 h 296"/>
                <a:gd name="T30" fmla="*/ 83 w 150"/>
                <a:gd name="T31" fmla="*/ 79 h 296"/>
                <a:gd name="T32" fmla="*/ 71 w 150"/>
                <a:gd name="T33" fmla="*/ 62 h 296"/>
                <a:gd name="T34" fmla="*/ 59 w 150"/>
                <a:gd name="T35" fmla="*/ 47 h 296"/>
                <a:gd name="T36" fmla="*/ 47 w 150"/>
                <a:gd name="T37" fmla="*/ 34 h 296"/>
                <a:gd name="T38" fmla="*/ 34 w 150"/>
                <a:gd name="T39" fmla="*/ 22 h 296"/>
                <a:gd name="T40" fmla="*/ 21 w 150"/>
                <a:gd name="T41" fmla="*/ 12 h 296"/>
                <a:gd name="T42" fmla="*/ 10 w 150"/>
                <a:gd name="T43" fmla="*/ 5 h 296"/>
                <a:gd name="T44" fmla="*/ 0 w 150"/>
                <a:gd name="T45" fmla="*/ 0 h 296"/>
                <a:gd name="T46" fmla="*/ 0 w 150"/>
                <a:gd name="T47" fmla="*/ 296 h 296"/>
                <a:gd name="T48" fmla="*/ 136 w 150"/>
                <a:gd name="T49" fmla="*/ 296 h 296"/>
                <a:gd name="T50" fmla="*/ 136 w 150"/>
                <a:gd name="T51" fmla="*/ 296 h 296"/>
                <a:gd name="T52" fmla="*/ 136 w 150"/>
                <a:gd name="T53" fmla="*/ 296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50" h="296">
                  <a:moveTo>
                    <a:pt x="136" y="296"/>
                  </a:moveTo>
                  <a:lnTo>
                    <a:pt x="142" y="295"/>
                  </a:lnTo>
                  <a:lnTo>
                    <a:pt x="146" y="291"/>
                  </a:lnTo>
                  <a:lnTo>
                    <a:pt x="149" y="288"/>
                  </a:lnTo>
                  <a:lnTo>
                    <a:pt x="150" y="280"/>
                  </a:lnTo>
                  <a:lnTo>
                    <a:pt x="150" y="280"/>
                  </a:lnTo>
                  <a:lnTo>
                    <a:pt x="150" y="278"/>
                  </a:lnTo>
                  <a:lnTo>
                    <a:pt x="149" y="254"/>
                  </a:lnTo>
                  <a:lnTo>
                    <a:pt x="145" y="229"/>
                  </a:lnTo>
                  <a:lnTo>
                    <a:pt x="140" y="205"/>
                  </a:lnTo>
                  <a:lnTo>
                    <a:pt x="134" y="182"/>
                  </a:lnTo>
                  <a:lnTo>
                    <a:pt x="126" y="159"/>
                  </a:lnTo>
                  <a:lnTo>
                    <a:pt x="116" y="137"/>
                  </a:lnTo>
                  <a:lnTo>
                    <a:pt x="106" y="117"/>
                  </a:lnTo>
                  <a:lnTo>
                    <a:pt x="95" y="97"/>
                  </a:lnTo>
                  <a:lnTo>
                    <a:pt x="83" y="79"/>
                  </a:lnTo>
                  <a:lnTo>
                    <a:pt x="71" y="62"/>
                  </a:lnTo>
                  <a:lnTo>
                    <a:pt x="59" y="47"/>
                  </a:lnTo>
                  <a:lnTo>
                    <a:pt x="47" y="34"/>
                  </a:lnTo>
                  <a:lnTo>
                    <a:pt x="34" y="22"/>
                  </a:lnTo>
                  <a:lnTo>
                    <a:pt x="21" y="12"/>
                  </a:lnTo>
                  <a:lnTo>
                    <a:pt x="10" y="5"/>
                  </a:lnTo>
                  <a:lnTo>
                    <a:pt x="0" y="0"/>
                  </a:lnTo>
                  <a:lnTo>
                    <a:pt x="0" y="296"/>
                  </a:lnTo>
                  <a:lnTo>
                    <a:pt x="136" y="296"/>
                  </a:lnTo>
                  <a:lnTo>
                    <a:pt x="136" y="296"/>
                  </a:lnTo>
                  <a:lnTo>
                    <a:pt x="136" y="2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1217">
              <a:extLst>
                <a:ext uri="{FF2B5EF4-FFF2-40B4-BE49-F238E27FC236}">
                  <a16:creationId xmlns:a16="http://schemas.microsoft.com/office/drawing/2014/main" id="{967857D8-7CA8-43AB-BC00-7F3AA2D099BC}"/>
                </a:ext>
              </a:extLst>
            </p:cNvPr>
            <p:cNvSpPr>
              <a:spLocks/>
            </p:cNvSpPr>
            <p:nvPr/>
          </p:nvSpPr>
          <p:spPr bwMode="auto">
            <a:xfrm>
              <a:off x="968375" y="3127375"/>
              <a:ext cx="47625" cy="93663"/>
            </a:xfrm>
            <a:custGeom>
              <a:avLst/>
              <a:gdLst>
                <a:gd name="T0" fmla="*/ 15 w 150"/>
                <a:gd name="T1" fmla="*/ 296 h 296"/>
                <a:gd name="T2" fmla="*/ 150 w 150"/>
                <a:gd name="T3" fmla="*/ 296 h 296"/>
                <a:gd name="T4" fmla="*/ 150 w 150"/>
                <a:gd name="T5" fmla="*/ 0 h 296"/>
                <a:gd name="T6" fmla="*/ 139 w 150"/>
                <a:gd name="T7" fmla="*/ 5 h 296"/>
                <a:gd name="T8" fmla="*/ 128 w 150"/>
                <a:gd name="T9" fmla="*/ 12 h 296"/>
                <a:gd name="T10" fmla="*/ 116 w 150"/>
                <a:gd name="T11" fmla="*/ 22 h 296"/>
                <a:gd name="T12" fmla="*/ 104 w 150"/>
                <a:gd name="T13" fmla="*/ 34 h 296"/>
                <a:gd name="T14" fmla="*/ 91 w 150"/>
                <a:gd name="T15" fmla="*/ 47 h 296"/>
                <a:gd name="T16" fmla="*/ 79 w 150"/>
                <a:gd name="T17" fmla="*/ 63 h 296"/>
                <a:gd name="T18" fmla="*/ 66 w 150"/>
                <a:gd name="T19" fmla="*/ 80 h 296"/>
                <a:gd name="T20" fmla="*/ 54 w 150"/>
                <a:gd name="T21" fmla="*/ 98 h 296"/>
                <a:gd name="T22" fmla="*/ 43 w 150"/>
                <a:gd name="T23" fmla="*/ 118 h 296"/>
                <a:gd name="T24" fmla="*/ 34 w 150"/>
                <a:gd name="T25" fmla="*/ 138 h 296"/>
                <a:gd name="T26" fmla="*/ 24 w 150"/>
                <a:gd name="T27" fmla="*/ 160 h 296"/>
                <a:gd name="T28" fmla="*/ 15 w 150"/>
                <a:gd name="T29" fmla="*/ 183 h 296"/>
                <a:gd name="T30" fmla="*/ 9 w 150"/>
                <a:gd name="T31" fmla="*/ 208 h 296"/>
                <a:gd name="T32" fmla="*/ 5 w 150"/>
                <a:gd name="T33" fmla="*/ 232 h 296"/>
                <a:gd name="T34" fmla="*/ 1 w 150"/>
                <a:gd name="T35" fmla="*/ 256 h 296"/>
                <a:gd name="T36" fmla="*/ 0 w 150"/>
                <a:gd name="T37" fmla="*/ 280 h 296"/>
                <a:gd name="T38" fmla="*/ 1 w 150"/>
                <a:gd name="T39" fmla="*/ 288 h 296"/>
                <a:gd name="T40" fmla="*/ 5 w 150"/>
                <a:gd name="T41" fmla="*/ 291 h 296"/>
                <a:gd name="T42" fmla="*/ 9 w 150"/>
                <a:gd name="T43" fmla="*/ 295 h 296"/>
                <a:gd name="T44" fmla="*/ 15 w 150"/>
                <a:gd name="T45" fmla="*/ 296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0" h="296">
                  <a:moveTo>
                    <a:pt x="15" y="296"/>
                  </a:moveTo>
                  <a:lnTo>
                    <a:pt x="150" y="296"/>
                  </a:lnTo>
                  <a:lnTo>
                    <a:pt x="150" y="0"/>
                  </a:lnTo>
                  <a:lnTo>
                    <a:pt x="139" y="5"/>
                  </a:lnTo>
                  <a:lnTo>
                    <a:pt x="128" y="12"/>
                  </a:lnTo>
                  <a:lnTo>
                    <a:pt x="116" y="22"/>
                  </a:lnTo>
                  <a:lnTo>
                    <a:pt x="104" y="34"/>
                  </a:lnTo>
                  <a:lnTo>
                    <a:pt x="91" y="47"/>
                  </a:lnTo>
                  <a:lnTo>
                    <a:pt x="79" y="63"/>
                  </a:lnTo>
                  <a:lnTo>
                    <a:pt x="66" y="80"/>
                  </a:lnTo>
                  <a:lnTo>
                    <a:pt x="54" y="98"/>
                  </a:lnTo>
                  <a:lnTo>
                    <a:pt x="43" y="118"/>
                  </a:lnTo>
                  <a:lnTo>
                    <a:pt x="34" y="138"/>
                  </a:lnTo>
                  <a:lnTo>
                    <a:pt x="24" y="160"/>
                  </a:lnTo>
                  <a:lnTo>
                    <a:pt x="15" y="183"/>
                  </a:lnTo>
                  <a:lnTo>
                    <a:pt x="9" y="208"/>
                  </a:lnTo>
                  <a:lnTo>
                    <a:pt x="5" y="232"/>
                  </a:lnTo>
                  <a:lnTo>
                    <a:pt x="1" y="256"/>
                  </a:lnTo>
                  <a:lnTo>
                    <a:pt x="0" y="280"/>
                  </a:lnTo>
                  <a:lnTo>
                    <a:pt x="1" y="288"/>
                  </a:lnTo>
                  <a:lnTo>
                    <a:pt x="5" y="291"/>
                  </a:lnTo>
                  <a:lnTo>
                    <a:pt x="9" y="295"/>
                  </a:lnTo>
                  <a:lnTo>
                    <a:pt x="15" y="2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44" name="Freeform 1251">
            <a:extLst>
              <a:ext uri="{FF2B5EF4-FFF2-40B4-BE49-F238E27FC236}">
                <a16:creationId xmlns:a16="http://schemas.microsoft.com/office/drawing/2014/main" id="{5DD51506-679E-47DC-AF5F-5DF915DC6C67}"/>
              </a:ext>
            </a:extLst>
          </p:cNvPr>
          <p:cNvSpPr>
            <a:spLocks noEditPoints="1"/>
          </p:cNvSpPr>
          <p:nvPr/>
        </p:nvSpPr>
        <p:spPr bwMode="auto">
          <a:xfrm>
            <a:off x="4849246" y="874886"/>
            <a:ext cx="287338" cy="238125"/>
          </a:xfrm>
          <a:custGeom>
            <a:avLst/>
            <a:gdLst>
              <a:gd name="T0" fmla="*/ 674 w 902"/>
              <a:gd name="T1" fmla="*/ 198 h 751"/>
              <a:gd name="T2" fmla="*/ 709 w 902"/>
              <a:gd name="T3" fmla="*/ 210 h 751"/>
              <a:gd name="T4" fmla="*/ 739 w 902"/>
              <a:gd name="T5" fmla="*/ 232 h 751"/>
              <a:gd name="T6" fmla="*/ 762 w 902"/>
              <a:gd name="T7" fmla="*/ 260 h 751"/>
              <a:gd name="T8" fmla="*/ 777 w 902"/>
              <a:gd name="T9" fmla="*/ 293 h 751"/>
              <a:gd name="T10" fmla="*/ 782 w 902"/>
              <a:gd name="T11" fmla="*/ 330 h 751"/>
              <a:gd name="T12" fmla="*/ 777 w 902"/>
              <a:gd name="T13" fmla="*/ 368 h 751"/>
              <a:gd name="T14" fmla="*/ 762 w 902"/>
              <a:gd name="T15" fmla="*/ 402 h 751"/>
              <a:gd name="T16" fmla="*/ 739 w 902"/>
              <a:gd name="T17" fmla="*/ 430 h 751"/>
              <a:gd name="T18" fmla="*/ 709 w 902"/>
              <a:gd name="T19" fmla="*/ 450 h 751"/>
              <a:gd name="T20" fmla="*/ 674 w 902"/>
              <a:gd name="T21" fmla="*/ 462 h 751"/>
              <a:gd name="T22" fmla="*/ 149 w 902"/>
              <a:gd name="T23" fmla="*/ 562 h 751"/>
              <a:gd name="T24" fmla="*/ 136 w 902"/>
              <a:gd name="T25" fmla="*/ 571 h 751"/>
              <a:gd name="T26" fmla="*/ 121 w 902"/>
              <a:gd name="T27" fmla="*/ 562 h 751"/>
              <a:gd name="T28" fmla="*/ 121 w 902"/>
              <a:gd name="T29" fmla="*/ 129 h 751"/>
              <a:gd name="T30" fmla="*/ 136 w 902"/>
              <a:gd name="T31" fmla="*/ 120 h 751"/>
              <a:gd name="T32" fmla="*/ 149 w 902"/>
              <a:gd name="T33" fmla="*/ 129 h 751"/>
              <a:gd name="T34" fmla="*/ 661 w 902"/>
              <a:gd name="T35" fmla="*/ 75 h 751"/>
              <a:gd name="T36" fmla="*/ 658 w 902"/>
              <a:gd name="T37" fmla="*/ 4 h 751"/>
              <a:gd name="T38" fmla="*/ 16 w 902"/>
              <a:gd name="T39" fmla="*/ 0 h 751"/>
              <a:gd name="T40" fmla="*/ 1 w 902"/>
              <a:gd name="T41" fmla="*/ 8 h 751"/>
              <a:gd name="T42" fmla="*/ 1 w 902"/>
              <a:gd name="T43" fmla="*/ 630 h 751"/>
              <a:gd name="T44" fmla="*/ 11 w 902"/>
              <a:gd name="T45" fmla="*/ 669 h 751"/>
              <a:gd name="T46" fmla="*/ 31 w 902"/>
              <a:gd name="T47" fmla="*/ 702 h 751"/>
              <a:gd name="T48" fmla="*/ 59 w 902"/>
              <a:gd name="T49" fmla="*/ 728 h 751"/>
              <a:gd name="T50" fmla="*/ 96 w 902"/>
              <a:gd name="T51" fmla="*/ 745 h 751"/>
              <a:gd name="T52" fmla="*/ 136 w 902"/>
              <a:gd name="T53" fmla="*/ 751 h 751"/>
              <a:gd name="T54" fmla="*/ 553 w 902"/>
              <a:gd name="T55" fmla="*/ 749 h 751"/>
              <a:gd name="T56" fmla="*/ 591 w 902"/>
              <a:gd name="T57" fmla="*/ 736 h 751"/>
              <a:gd name="T58" fmla="*/ 621 w 902"/>
              <a:gd name="T59" fmla="*/ 711 h 751"/>
              <a:gd name="T60" fmla="*/ 646 w 902"/>
              <a:gd name="T61" fmla="*/ 681 h 751"/>
              <a:gd name="T62" fmla="*/ 659 w 902"/>
              <a:gd name="T63" fmla="*/ 643 h 751"/>
              <a:gd name="T64" fmla="*/ 661 w 902"/>
              <a:gd name="T65" fmla="*/ 585 h 751"/>
              <a:gd name="T66" fmla="*/ 733 w 902"/>
              <a:gd name="T67" fmla="*/ 571 h 751"/>
              <a:gd name="T68" fmla="*/ 796 w 902"/>
              <a:gd name="T69" fmla="*/ 537 h 751"/>
              <a:gd name="T70" fmla="*/ 847 w 902"/>
              <a:gd name="T71" fmla="*/ 488 h 751"/>
              <a:gd name="T72" fmla="*/ 884 w 902"/>
              <a:gd name="T73" fmla="*/ 426 h 751"/>
              <a:gd name="T74" fmla="*/ 899 w 902"/>
              <a:gd name="T75" fmla="*/ 368 h 751"/>
              <a:gd name="T76" fmla="*/ 902 w 902"/>
              <a:gd name="T77" fmla="*/ 330 h 751"/>
              <a:gd name="T78" fmla="*/ 899 w 902"/>
              <a:gd name="T79" fmla="*/ 293 h 751"/>
              <a:gd name="T80" fmla="*/ 884 w 902"/>
              <a:gd name="T81" fmla="*/ 234 h 751"/>
              <a:gd name="T82" fmla="*/ 847 w 902"/>
              <a:gd name="T83" fmla="*/ 172 h 751"/>
              <a:gd name="T84" fmla="*/ 796 w 902"/>
              <a:gd name="T85" fmla="*/ 124 h 751"/>
              <a:gd name="T86" fmla="*/ 733 w 902"/>
              <a:gd name="T87" fmla="*/ 91 h 751"/>
              <a:gd name="T88" fmla="*/ 661 w 902"/>
              <a:gd name="T89" fmla="*/ 75 h 7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02" h="751">
                <a:moveTo>
                  <a:pt x="661" y="465"/>
                </a:moveTo>
                <a:lnTo>
                  <a:pt x="661" y="197"/>
                </a:lnTo>
                <a:lnTo>
                  <a:pt x="674" y="198"/>
                </a:lnTo>
                <a:lnTo>
                  <a:pt x="686" y="201"/>
                </a:lnTo>
                <a:lnTo>
                  <a:pt x="698" y="205"/>
                </a:lnTo>
                <a:lnTo>
                  <a:pt x="709" y="210"/>
                </a:lnTo>
                <a:lnTo>
                  <a:pt x="720" y="216"/>
                </a:lnTo>
                <a:lnTo>
                  <a:pt x="729" y="223"/>
                </a:lnTo>
                <a:lnTo>
                  <a:pt x="739" y="232"/>
                </a:lnTo>
                <a:lnTo>
                  <a:pt x="748" y="240"/>
                </a:lnTo>
                <a:lnTo>
                  <a:pt x="755" y="249"/>
                </a:lnTo>
                <a:lnTo>
                  <a:pt x="762" y="260"/>
                </a:lnTo>
                <a:lnTo>
                  <a:pt x="767" y="269"/>
                </a:lnTo>
                <a:lnTo>
                  <a:pt x="773" y="282"/>
                </a:lnTo>
                <a:lnTo>
                  <a:pt x="777" y="293"/>
                </a:lnTo>
                <a:lnTo>
                  <a:pt x="779" y="305"/>
                </a:lnTo>
                <a:lnTo>
                  <a:pt x="782" y="318"/>
                </a:lnTo>
                <a:lnTo>
                  <a:pt x="782" y="330"/>
                </a:lnTo>
                <a:lnTo>
                  <a:pt x="782" y="344"/>
                </a:lnTo>
                <a:lnTo>
                  <a:pt x="779" y="356"/>
                </a:lnTo>
                <a:lnTo>
                  <a:pt x="777" y="368"/>
                </a:lnTo>
                <a:lnTo>
                  <a:pt x="773" y="380"/>
                </a:lnTo>
                <a:lnTo>
                  <a:pt x="767" y="391"/>
                </a:lnTo>
                <a:lnTo>
                  <a:pt x="762" y="402"/>
                </a:lnTo>
                <a:lnTo>
                  <a:pt x="755" y="412"/>
                </a:lnTo>
                <a:lnTo>
                  <a:pt x="748" y="421"/>
                </a:lnTo>
                <a:lnTo>
                  <a:pt x="739" y="430"/>
                </a:lnTo>
                <a:lnTo>
                  <a:pt x="729" y="437"/>
                </a:lnTo>
                <a:lnTo>
                  <a:pt x="720" y="444"/>
                </a:lnTo>
                <a:lnTo>
                  <a:pt x="709" y="450"/>
                </a:lnTo>
                <a:lnTo>
                  <a:pt x="698" y="455"/>
                </a:lnTo>
                <a:lnTo>
                  <a:pt x="686" y="460"/>
                </a:lnTo>
                <a:lnTo>
                  <a:pt x="674" y="462"/>
                </a:lnTo>
                <a:lnTo>
                  <a:pt x="661" y="465"/>
                </a:lnTo>
                <a:close/>
                <a:moveTo>
                  <a:pt x="150" y="556"/>
                </a:moveTo>
                <a:lnTo>
                  <a:pt x="149" y="562"/>
                </a:lnTo>
                <a:lnTo>
                  <a:pt x="145" y="567"/>
                </a:lnTo>
                <a:lnTo>
                  <a:pt x="141" y="571"/>
                </a:lnTo>
                <a:lnTo>
                  <a:pt x="136" y="571"/>
                </a:lnTo>
                <a:lnTo>
                  <a:pt x="130" y="571"/>
                </a:lnTo>
                <a:lnTo>
                  <a:pt x="125" y="567"/>
                </a:lnTo>
                <a:lnTo>
                  <a:pt x="121" y="562"/>
                </a:lnTo>
                <a:lnTo>
                  <a:pt x="120" y="556"/>
                </a:lnTo>
                <a:lnTo>
                  <a:pt x="120" y="135"/>
                </a:lnTo>
                <a:lnTo>
                  <a:pt x="121" y="129"/>
                </a:lnTo>
                <a:lnTo>
                  <a:pt x="125" y="125"/>
                </a:lnTo>
                <a:lnTo>
                  <a:pt x="130" y="121"/>
                </a:lnTo>
                <a:lnTo>
                  <a:pt x="136" y="120"/>
                </a:lnTo>
                <a:lnTo>
                  <a:pt x="141" y="121"/>
                </a:lnTo>
                <a:lnTo>
                  <a:pt x="145" y="125"/>
                </a:lnTo>
                <a:lnTo>
                  <a:pt x="149" y="129"/>
                </a:lnTo>
                <a:lnTo>
                  <a:pt x="150" y="135"/>
                </a:lnTo>
                <a:lnTo>
                  <a:pt x="150" y="556"/>
                </a:lnTo>
                <a:close/>
                <a:moveTo>
                  <a:pt x="661" y="75"/>
                </a:moveTo>
                <a:lnTo>
                  <a:pt x="661" y="15"/>
                </a:lnTo>
                <a:lnTo>
                  <a:pt x="660" y="8"/>
                </a:lnTo>
                <a:lnTo>
                  <a:pt x="658" y="4"/>
                </a:lnTo>
                <a:lnTo>
                  <a:pt x="653" y="1"/>
                </a:lnTo>
                <a:lnTo>
                  <a:pt x="647" y="0"/>
                </a:lnTo>
                <a:lnTo>
                  <a:pt x="16" y="0"/>
                </a:lnTo>
                <a:lnTo>
                  <a:pt x="9" y="1"/>
                </a:lnTo>
                <a:lnTo>
                  <a:pt x="5" y="4"/>
                </a:lnTo>
                <a:lnTo>
                  <a:pt x="1" y="8"/>
                </a:lnTo>
                <a:lnTo>
                  <a:pt x="0" y="15"/>
                </a:lnTo>
                <a:lnTo>
                  <a:pt x="0" y="617"/>
                </a:lnTo>
                <a:lnTo>
                  <a:pt x="1" y="630"/>
                </a:lnTo>
                <a:lnTo>
                  <a:pt x="2" y="643"/>
                </a:lnTo>
                <a:lnTo>
                  <a:pt x="6" y="657"/>
                </a:lnTo>
                <a:lnTo>
                  <a:pt x="11" y="669"/>
                </a:lnTo>
                <a:lnTo>
                  <a:pt x="17" y="681"/>
                </a:lnTo>
                <a:lnTo>
                  <a:pt x="23" y="692"/>
                </a:lnTo>
                <a:lnTo>
                  <a:pt x="31" y="702"/>
                </a:lnTo>
                <a:lnTo>
                  <a:pt x="40" y="711"/>
                </a:lnTo>
                <a:lnTo>
                  <a:pt x="50" y="721"/>
                </a:lnTo>
                <a:lnTo>
                  <a:pt x="59" y="728"/>
                </a:lnTo>
                <a:lnTo>
                  <a:pt x="71" y="736"/>
                </a:lnTo>
                <a:lnTo>
                  <a:pt x="82" y="741"/>
                </a:lnTo>
                <a:lnTo>
                  <a:pt x="96" y="745"/>
                </a:lnTo>
                <a:lnTo>
                  <a:pt x="108" y="749"/>
                </a:lnTo>
                <a:lnTo>
                  <a:pt x="121" y="751"/>
                </a:lnTo>
                <a:lnTo>
                  <a:pt x="136" y="751"/>
                </a:lnTo>
                <a:lnTo>
                  <a:pt x="527" y="751"/>
                </a:lnTo>
                <a:lnTo>
                  <a:pt x="540" y="751"/>
                </a:lnTo>
                <a:lnTo>
                  <a:pt x="553" y="749"/>
                </a:lnTo>
                <a:lnTo>
                  <a:pt x="567" y="745"/>
                </a:lnTo>
                <a:lnTo>
                  <a:pt x="579" y="741"/>
                </a:lnTo>
                <a:lnTo>
                  <a:pt x="591" y="736"/>
                </a:lnTo>
                <a:lnTo>
                  <a:pt x="602" y="728"/>
                </a:lnTo>
                <a:lnTo>
                  <a:pt x="613" y="721"/>
                </a:lnTo>
                <a:lnTo>
                  <a:pt x="621" y="711"/>
                </a:lnTo>
                <a:lnTo>
                  <a:pt x="631" y="702"/>
                </a:lnTo>
                <a:lnTo>
                  <a:pt x="638" y="692"/>
                </a:lnTo>
                <a:lnTo>
                  <a:pt x="646" y="681"/>
                </a:lnTo>
                <a:lnTo>
                  <a:pt x="651" y="669"/>
                </a:lnTo>
                <a:lnTo>
                  <a:pt x="655" y="657"/>
                </a:lnTo>
                <a:lnTo>
                  <a:pt x="659" y="643"/>
                </a:lnTo>
                <a:lnTo>
                  <a:pt x="661" y="630"/>
                </a:lnTo>
                <a:lnTo>
                  <a:pt x="661" y="617"/>
                </a:lnTo>
                <a:lnTo>
                  <a:pt x="661" y="585"/>
                </a:lnTo>
                <a:lnTo>
                  <a:pt x="687" y="583"/>
                </a:lnTo>
                <a:lnTo>
                  <a:pt x="710" y="578"/>
                </a:lnTo>
                <a:lnTo>
                  <a:pt x="733" y="571"/>
                </a:lnTo>
                <a:lnTo>
                  <a:pt x="756" y="561"/>
                </a:lnTo>
                <a:lnTo>
                  <a:pt x="777" y="550"/>
                </a:lnTo>
                <a:lnTo>
                  <a:pt x="796" y="537"/>
                </a:lnTo>
                <a:lnTo>
                  <a:pt x="816" y="522"/>
                </a:lnTo>
                <a:lnTo>
                  <a:pt x="833" y="506"/>
                </a:lnTo>
                <a:lnTo>
                  <a:pt x="847" y="488"/>
                </a:lnTo>
                <a:lnTo>
                  <a:pt x="862" y="469"/>
                </a:lnTo>
                <a:lnTo>
                  <a:pt x="874" y="448"/>
                </a:lnTo>
                <a:lnTo>
                  <a:pt x="884" y="426"/>
                </a:lnTo>
                <a:lnTo>
                  <a:pt x="891" y="404"/>
                </a:lnTo>
                <a:lnTo>
                  <a:pt x="897" y="380"/>
                </a:lnTo>
                <a:lnTo>
                  <a:pt x="899" y="368"/>
                </a:lnTo>
                <a:lnTo>
                  <a:pt x="901" y="356"/>
                </a:lnTo>
                <a:lnTo>
                  <a:pt x="902" y="344"/>
                </a:lnTo>
                <a:lnTo>
                  <a:pt x="902" y="330"/>
                </a:lnTo>
                <a:lnTo>
                  <a:pt x="902" y="318"/>
                </a:lnTo>
                <a:lnTo>
                  <a:pt x="901" y="306"/>
                </a:lnTo>
                <a:lnTo>
                  <a:pt x="899" y="293"/>
                </a:lnTo>
                <a:lnTo>
                  <a:pt x="897" y="280"/>
                </a:lnTo>
                <a:lnTo>
                  <a:pt x="892" y="257"/>
                </a:lnTo>
                <a:lnTo>
                  <a:pt x="884" y="234"/>
                </a:lnTo>
                <a:lnTo>
                  <a:pt x="874" y="212"/>
                </a:lnTo>
                <a:lnTo>
                  <a:pt x="862" y="192"/>
                </a:lnTo>
                <a:lnTo>
                  <a:pt x="847" y="172"/>
                </a:lnTo>
                <a:lnTo>
                  <a:pt x="833" y="155"/>
                </a:lnTo>
                <a:lnTo>
                  <a:pt x="816" y="138"/>
                </a:lnTo>
                <a:lnTo>
                  <a:pt x="796" y="124"/>
                </a:lnTo>
                <a:lnTo>
                  <a:pt x="777" y="110"/>
                </a:lnTo>
                <a:lnTo>
                  <a:pt x="756" y="99"/>
                </a:lnTo>
                <a:lnTo>
                  <a:pt x="733" y="91"/>
                </a:lnTo>
                <a:lnTo>
                  <a:pt x="710" y="84"/>
                </a:lnTo>
                <a:lnTo>
                  <a:pt x="687" y="79"/>
                </a:lnTo>
                <a:lnTo>
                  <a:pt x="661" y="75"/>
                </a:lnTo>
                <a:close/>
              </a:path>
            </a:pathLst>
          </a:custGeom>
          <a:solidFill>
            <a:schemeClr val="bg1"/>
          </a:solidFill>
          <a:ln>
            <a:noFill/>
          </a:ln>
          <a:effectLst/>
        </p:spPr>
        <p:txBody>
          <a:bodyPr vert="horz" wrap="square" lIns="91440" tIns="45720" rIns="91440" bIns="45720" numCol="1" anchor="t" anchorCtr="0" compatLnSpc="1">
            <a:prstTxWarp prst="textNoShape">
              <a:avLst/>
            </a:prstTxWarp>
          </a:bodyPr>
          <a:lstStyle/>
          <a:p>
            <a:endParaRPr lang="en-US"/>
          </a:p>
        </p:txBody>
      </p:sp>
      <p:grpSp>
        <p:nvGrpSpPr>
          <p:cNvPr id="45" name="Group 44">
            <a:extLst>
              <a:ext uri="{FF2B5EF4-FFF2-40B4-BE49-F238E27FC236}">
                <a16:creationId xmlns:a16="http://schemas.microsoft.com/office/drawing/2014/main" id="{A719961E-D137-485C-96AD-4DB935173A87}"/>
              </a:ext>
            </a:extLst>
          </p:cNvPr>
          <p:cNvGrpSpPr/>
          <p:nvPr/>
        </p:nvGrpSpPr>
        <p:grpSpPr>
          <a:xfrm>
            <a:off x="4607946" y="2326235"/>
            <a:ext cx="274638" cy="285750"/>
            <a:chOff x="1455738" y="1354138"/>
            <a:chExt cx="274638" cy="285750"/>
          </a:xfrm>
          <a:solidFill>
            <a:schemeClr val="bg1"/>
          </a:solidFill>
          <a:effectLst/>
        </p:grpSpPr>
        <p:sp>
          <p:nvSpPr>
            <p:cNvPr id="46" name="Freeform 1269">
              <a:extLst>
                <a:ext uri="{FF2B5EF4-FFF2-40B4-BE49-F238E27FC236}">
                  <a16:creationId xmlns:a16="http://schemas.microsoft.com/office/drawing/2014/main" id="{184D1AAE-75B7-4DA9-B5FF-1662F930345F}"/>
                </a:ext>
              </a:extLst>
            </p:cNvPr>
            <p:cNvSpPr>
              <a:spLocks noEditPoints="1"/>
            </p:cNvSpPr>
            <p:nvPr/>
          </p:nvSpPr>
          <p:spPr bwMode="auto">
            <a:xfrm>
              <a:off x="1455738" y="1554163"/>
              <a:ext cx="57150" cy="85725"/>
            </a:xfrm>
            <a:custGeom>
              <a:avLst/>
              <a:gdLst>
                <a:gd name="T0" fmla="*/ 76 w 181"/>
                <a:gd name="T1" fmla="*/ 210 h 270"/>
                <a:gd name="T2" fmla="*/ 69 w 181"/>
                <a:gd name="T3" fmla="*/ 209 h 270"/>
                <a:gd name="T4" fmla="*/ 65 w 181"/>
                <a:gd name="T5" fmla="*/ 205 h 270"/>
                <a:gd name="T6" fmla="*/ 61 w 181"/>
                <a:gd name="T7" fmla="*/ 200 h 270"/>
                <a:gd name="T8" fmla="*/ 60 w 181"/>
                <a:gd name="T9" fmla="*/ 195 h 270"/>
                <a:gd name="T10" fmla="*/ 61 w 181"/>
                <a:gd name="T11" fmla="*/ 189 h 270"/>
                <a:gd name="T12" fmla="*/ 65 w 181"/>
                <a:gd name="T13" fmla="*/ 185 h 270"/>
                <a:gd name="T14" fmla="*/ 69 w 181"/>
                <a:gd name="T15" fmla="*/ 181 h 270"/>
                <a:gd name="T16" fmla="*/ 76 w 181"/>
                <a:gd name="T17" fmla="*/ 180 h 270"/>
                <a:gd name="T18" fmla="*/ 82 w 181"/>
                <a:gd name="T19" fmla="*/ 181 h 270"/>
                <a:gd name="T20" fmla="*/ 86 w 181"/>
                <a:gd name="T21" fmla="*/ 185 h 270"/>
                <a:gd name="T22" fmla="*/ 89 w 181"/>
                <a:gd name="T23" fmla="*/ 189 h 270"/>
                <a:gd name="T24" fmla="*/ 90 w 181"/>
                <a:gd name="T25" fmla="*/ 195 h 270"/>
                <a:gd name="T26" fmla="*/ 89 w 181"/>
                <a:gd name="T27" fmla="*/ 200 h 270"/>
                <a:gd name="T28" fmla="*/ 86 w 181"/>
                <a:gd name="T29" fmla="*/ 205 h 270"/>
                <a:gd name="T30" fmla="*/ 82 w 181"/>
                <a:gd name="T31" fmla="*/ 209 h 270"/>
                <a:gd name="T32" fmla="*/ 76 w 181"/>
                <a:gd name="T33" fmla="*/ 210 h 270"/>
                <a:gd name="T34" fmla="*/ 165 w 181"/>
                <a:gd name="T35" fmla="*/ 0 h 270"/>
                <a:gd name="T36" fmla="*/ 15 w 181"/>
                <a:gd name="T37" fmla="*/ 0 h 270"/>
                <a:gd name="T38" fmla="*/ 10 w 181"/>
                <a:gd name="T39" fmla="*/ 0 h 270"/>
                <a:gd name="T40" fmla="*/ 5 w 181"/>
                <a:gd name="T41" fmla="*/ 4 h 270"/>
                <a:gd name="T42" fmla="*/ 1 w 181"/>
                <a:gd name="T43" fmla="*/ 9 h 270"/>
                <a:gd name="T44" fmla="*/ 0 w 181"/>
                <a:gd name="T45" fmla="*/ 15 h 270"/>
                <a:gd name="T46" fmla="*/ 0 w 181"/>
                <a:gd name="T47" fmla="*/ 255 h 270"/>
                <a:gd name="T48" fmla="*/ 1 w 181"/>
                <a:gd name="T49" fmla="*/ 261 h 270"/>
                <a:gd name="T50" fmla="*/ 5 w 181"/>
                <a:gd name="T51" fmla="*/ 266 h 270"/>
                <a:gd name="T52" fmla="*/ 10 w 181"/>
                <a:gd name="T53" fmla="*/ 268 h 270"/>
                <a:gd name="T54" fmla="*/ 15 w 181"/>
                <a:gd name="T55" fmla="*/ 270 h 270"/>
                <a:gd name="T56" fmla="*/ 165 w 181"/>
                <a:gd name="T57" fmla="*/ 270 h 270"/>
                <a:gd name="T58" fmla="*/ 171 w 181"/>
                <a:gd name="T59" fmla="*/ 268 h 270"/>
                <a:gd name="T60" fmla="*/ 176 w 181"/>
                <a:gd name="T61" fmla="*/ 266 h 270"/>
                <a:gd name="T62" fmla="*/ 180 w 181"/>
                <a:gd name="T63" fmla="*/ 261 h 270"/>
                <a:gd name="T64" fmla="*/ 181 w 181"/>
                <a:gd name="T65" fmla="*/ 255 h 270"/>
                <a:gd name="T66" fmla="*/ 181 w 181"/>
                <a:gd name="T67" fmla="*/ 15 h 270"/>
                <a:gd name="T68" fmla="*/ 180 w 181"/>
                <a:gd name="T69" fmla="*/ 9 h 270"/>
                <a:gd name="T70" fmla="*/ 176 w 181"/>
                <a:gd name="T71" fmla="*/ 4 h 270"/>
                <a:gd name="T72" fmla="*/ 171 w 181"/>
                <a:gd name="T73" fmla="*/ 0 h 270"/>
                <a:gd name="T74" fmla="*/ 165 w 181"/>
                <a:gd name="T75" fmla="*/ 0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81" h="270">
                  <a:moveTo>
                    <a:pt x="76" y="210"/>
                  </a:moveTo>
                  <a:lnTo>
                    <a:pt x="69" y="209"/>
                  </a:lnTo>
                  <a:lnTo>
                    <a:pt x="65" y="205"/>
                  </a:lnTo>
                  <a:lnTo>
                    <a:pt x="61" y="200"/>
                  </a:lnTo>
                  <a:lnTo>
                    <a:pt x="60" y="195"/>
                  </a:lnTo>
                  <a:lnTo>
                    <a:pt x="61" y="189"/>
                  </a:lnTo>
                  <a:lnTo>
                    <a:pt x="65" y="185"/>
                  </a:lnTo>
                  <a:lnTo>
                    <a:pt x="69" y="181"/>
                  </a:lnTo>
                  <a:lnTo>
                    <a:pt x="76" y="180"/>
                  </a:lnTo>
                  <a:lnTo>
                    <a:pt x="82" y="181"/>
                  </a:lnTo>
                  <a:lnTo>
                    <a:pt x="86" y="185"/>
                  </a:lnTo>
                  <a:lnTo>
                    <a:pt x="89" y="189"/>
                  </a:lnTo>
                  <a:lnTo>
                    <a:pt x="90" y="195"/>
                  </a:lnTo>
                  <a:lnTo>
                    <a:pt x="89" y="200"/>
                  </a:lnTo>
                  <a:lnTo>
                    <a:pt x="86" y="205"/>
                  </a:lnTo>
                  <a:lnTo>
                    <a:pt x="82" y="209"/>
                  </a:lnTo>
                  <a:lnTo>
                    <a:pt x="76" y="210"/>
                  </a:lnTo>
                  <a:close/>
                  <a:moveTo>
                    <a:pt x="165" y="0"/>
                  </a:moveTo>
                  <a:lnTo>
                    <a:pt x="15" y="0"/>
                  </a:lnTo>
                  <a:lnTo>
                    <a:pt x="10" y="0"/>
                  </a:lnTo>
                  <a:lnTo>
                    <a:pt x="5" y="4"/>
                  </a:lnTo>
                  <a:lnTo>
                    <a:pt x="1" y="9"/>
                  </a:lnTo>
                  <a:lnTo>
                    <a:pt x="0" y="15"/>
                  </a:lnTo>
                  <a:lnTo>
                    <a:pt x="0" y="255"/>
                  </a:lnTo>
                  <a:lnTo>
                    <a:pt x="1" y="261"/>
                  </a:lnTo>
                  <a:lnTo>
                    <a:pt x="5" y="266"/>
                  </a:lnTo>
                  <a:lnTo>
                    <a:pt x="10" y="268"/>
                  </a:lnTo>
                  <a:lnTo>
                    <a:pt x="15" y="270"/>
                  </a:lnTo>
                  <a:lnTo>
                    <a:pt x="165" y="270"/>
                  </a:lnTo>
                  <a:lnTo>
                    <a:pt x="171" y="268"/>
                  </a:lnTo>
                  <a:lnTo>
                    <a:pt x="176" y="266"/>
                  </a:lnTo>
                  <a:lnTo>
                    <a:pt x="180" y="261"/>
                  </a:lnTo>
                  <a:lnTo>
                    <a:pt x="181" y="255"/>
                  </a:lnTo>
                  <a:lnTo>
                    <a:pt x="181" y="15"/>
                  </a:lnTo>
                  <a:lnTo>
                    <a:pt x="180" y="9"/>
                  </a:lnTo>
                  <a:lnTo>
                    <a:pt x="176" y="4"/>
                  </a:lnTo>
                  <a:lnTo>
                    <a:pt x="171" y="0"/>
                  </a:lnTo>
                  <a:lnTo>
                    <a:pt x="16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1270">
              <a:extLst>
                <a:ext uri="{FF2B5EF4-FFF2-40B4-BE49-F238E27FC236}">
                  <a16:creationId xmlns:a16="http://schemas.microsoft.com/office/drawing/2014/main" id="{4724EE9B-5E09-4BBC-B6D2-DDACA8340F59}"/>
                </a:ext>
              </a:extLst>
            </p:cNvPr>
            <p:cNvSpPr>
              <a:spLocks/>
            </p:cNvSpPr>
            <p:nvPr/>
          </p:nvSpPr>
          <p:spPr bwMode="auto">
            <a:xfrm>
              <a:off x="1522413" y="1563688"/>
              <a:ext cx="192088" cy="66675"/>
            </a:xfrm>
            <a:custGeom>
              <a:avLst/>
              <a:gdLst>
                <a:gd name="T0" fmla="*/ 307 w 603"/>
                <a:gd name="T1" fmla="*/ 91 h 211"/>
                <a:gd name="T2" fmla="*/ 307 w 603"/>
                <a:gd name="T3" fmla="*/ 90 h 211"/>
                <a:gd name="T4" fmla="*/ 306 w 603"/>
                <a:gd name="T5" fmla="*/ 90 h 211"/>
                <a:gd name="T6" fmla="*/ 297 w 603"/>
                <a:gd name="T7" fmla="*/ 79 h 211"/>
                <a:gd name="T8" fmla="*/ 282 w 603"/>
                <a:gd name="T9" fmla="*/ 66 h 211"/>
                <a:gd name="T10" fmla="*/ 264 w 603"/>
                <a:gd name="T11" fmla="*/ 51 h 211"/>
                <a:gd name="T12" fmla="*/ 242 w 603"/>
                <a:gd name="T13" fmla="*/ 35 h 211"/>
                <a:gd name="T14" fmla="*/ 229 w 603"/>
                <a:gd name="T15" fmla="*/ 29 h 211"/>
                <a:gd name="T16" fmla="*/ 215 w 603"/>
                <a:gd name="T17" fmla="*/ 22 h 211"/>
                <a:gd name="T18" fmla="*/ 199 w 603"/>
                <a:gd name="T19" fmla="*/ 16 h 211"/>
                <a:gd name="T20" fmla="*/ 184 w 603"/>
                <a:gd name="T21" fmla="*/ 11 h 211"/>
                <a:gd name="T22" fmla="*/ 165 w 603"/>
                <a:gd name="T23" fmla="*/ 6 h 211"/>
                <a:gd name="T24" fmla="*/ 147 w 603"/>
                <a:gd name="T25" fmla="*/ 4 h 211"/>
                <a:gd name="T26" fmla="*/ 128 w 603"/>
                <a:gd name="T27" fmla="*/ 1 h 211"/>
                <a:gd name="T28" fmla="*/ 106 w 603"/>
                <a:gd name="T29" fmla="*/ 0 h 211"/>
                <a:gd name="T30" fmla="*/ 16 w 603"/>
                <a:gd name="T31" fmla="*/ 0 h 211"/>
                <a:gd name="T32" fmla="*/ 10 w 603"/>
                <a:gd name="T33" fmla="*/ 1 h 211"/>
                <a:gd name="T34" fmla="*/ 5 w 603"/>
                <a:gd name="T35" fmla="*/ 5 h 211"/>
                <a:gd name="T36" fmla="*/ 2 w 603"/>
                <a:gd name="T37" fmla="*/ 10 h 211"/>
                <a:gd name="T38" fmla="*/ 0 w 603"/>
                <a:gd name="T39" fmla="*/ 16 h 211"/>
                <a:gd name="T40" fmla="*/ 0 w 603"/>
                <a:gd name="T41" fmla="*/ 196 h 211"/>
                <a:gd name="T42" fmla="*/ 2 w 603"/>
                <a:gd name="T43" fmla="*/ 202 h 211"/>
                <a:gd name="T44" fmla="*/ 5 w 603"/>
                <a:gd name="T45" fmla="*/ 207 h 211"/>
                <a:gd name="T46" fmla="*/ 10 w 603"/>
                <a:gd name="T47" fmla="*/ 210 h 211"/>
                <a:gd name="T48" fmla="*/ 16 w 603"/>
                <a:gd name="T49" fmla="*/ 211 h 211"/>
                <a:gd name="T50" fmla="*/ 587 w 603"/>
                <a:gd name="T51" fmla="*/ 211 h 211"/>
                <a:gd name="T52" fmla="*/ 593 w 603"/>
                <a:gd name="T53" fmla="*/ 210 h 211"/>
                <a:gd name="T54" fmla="*/ 598 w 603"/>
                <a:gd name="T55" fmla="*/ 207 h 211"/>
                <a:gd name="T56" fmla="*/ 601 w 603"/>
                <a:gd name="T57" fmla="*/ 202 h 211"/>
                <a:gd name="T58" fmla="*/ 603 w 603"/>
                <a:gd name="T59" fmla="*/ 196 h 211"/>
                <a:gd name="T60" fmla="*/ 601 w 603"/>
                <a:gd name="T61" fmla="*/ 190 h 211"/>
                <a:gd name="T62" fmla="*/ 600 w 603"/>
                <a:gd name="T63" fmla="*/ 183 h 211"/>
                <a:gd name="T64" fmla="*/ 599 w 603"/>
                <a:gd name="T65" fmla="*/ 177 h 211"/>
                <a:gd name="T66" fmla="*/ 595 w 603"/>
                <a:gd name="T67" fmla="*/ 171 h 211"/>
                <a:gd name="T68" fmla="*/ 592 w 603"/>
                <a:gd name="T69" fmla="*/ 165 h 211"/>
                <a:gd name="T70" fmla="*/ 588 w 603"/>
                <a:gd name="T71" fmla="*/ 159 h 211"/>
                <a:gd name="T72" fmla="*/ 583 w 603"/>
                <a:gd name="T73" fmla="*/ 154 h 211"/>
                <a:gd name="T74" fmla="*/ 577 w 603"/>
                <a:gd name="T75" fmla="*/ 149 h 211"/>
                <a:gd name="T76" fmla="*/ 564 w 603"/>
                <a:gd name="T77" fmla="*/ 140 h 211"/>
                <a:gd name="T78" fmla="*/ 548 w 603"/>
                <a:gd name="T79" fmla="*/ 131 h 211"/>
                <a:gd name="T80" fmla="*/ 530 w 603"/>
                <a:gd name="T81" fmla="*/ 124 h 211"/>
                <a:gd name="T82" fmla="*/ 510 w 603"/>
                <a:gd name="T83" fmla="*/ 117 h 211"/>
                <a:gd name="T84" fmla="*/ 488 w 603"/>
                <a:gd name="T85" fmla="*/ 111 h 211"/>
                <a:gd name="T86" fmla="*/ 467 w 603"/>
                <a:gd name="T87" fmla="*/ 106 h 211"/>
                <a:gd name="T88" fmla="*/ 441 w 603"/>
                <a:gd name="T89" fmla="*/ 101 h 211"/>
                <a:gd name="T90" fmla="*/ 417 w 603"/>
                <a:gd name="T91" fmla="*/ 97 h 211"/>
                <a:gd name="T92" fmla="*/ 390 w 603"/>
                <a:gd name="T93" fmla="*/ 95 h 211"/>
                <a:gd name="T94" fmla="*/ 363 w 603"/>
                <a:gd name="T95" fmla="*/ 92 h 211"/>
                <a:gd name="T96" fmla="*/ 335 w 603"/>
                <a:gd name="T97" fmla="*/ 91 h 211"/>
                <a:gd name="T98" fmla="*/ 307 w 603"/>
                <a:gd name="T99" fmla="*/ 91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03" h="211">
                  <a:moveTo>
                    <a:pt x="307" y="91"/>
                  </a:moveTo>
                  <a:lnTo>
                    <a:pt x="307" y="90"/>
                  </a:lnTo>
                  <a:lnTo>
                    <a:pt x="306" y="90"/>
                  </a:lnTo>
                  <a:lnTo>
                    <a:pt x="297" y="79"/>
                  </a:lnTo>
                  <a:lnTo>
                    <a:pt x="282" y="66"/>
                  </a:lnTo>
                  <a:lnTo>
                    <a:pt x="264" y="51"/>
                  </a:lnTo>
                  <a:lnTo>
                    <a:pt x="242" y="35"/>
                  </a:lnTo>
                  <a:lnTo>
                    <a:pt x="229" y="29"/>
                  </a:lnTo>
                  <a:lnTo>
                    <a:pt x="215" y="22"/>
                  </a:lnTo>
                  <a:lnTo>
                    <a:pt x="199" y="16"/>
                  </a:lnTo>
                  <a:lnTo>
                    <a:pt x="184" y="11"/>
                  </a:lnTo>
                  <a:lnTo>
                    <a:pt x="165" y="6"/>
                  </a:lnTo>
                  <a:lnTo>
                    <a:pt x="147" y="4"/>
                  </a:lnTo>
                  <a:lnTo>
                    <a:pt x="128" y="1"/>
                  </a:lnTo>
                  <a:lnTo>
                    <a:pt x="106" y="0"/>
                  </a:lnTo>
                  <a:lnTo>
                    <a:pt x="16" y="0"/>
                  </a:lnTo>
                  <a:lnTo>
                    <a:pt x="10" y="1"/>
                  </a:lnTo>
                  <a:lnTo>
                    <a:pt x="5" y="5"/>
                  </a:lnTo>
                  <a:lnTo>
                    <a:pt x="2" y="10"/>
                  </a:lnTo>
                  <a:lnTo>
                    <a:pt x="0" y="16"/>
                  </a:lnTo>
                  <a:lnTo>
                    <a:pt x="0" y="196"/>
                  </a:lnTo>
                  <a:lnTo>
                    <a:pt x="2" y="202"/>
                  </a:lnTo>
                  <a:lnTo>
                    <a:pt x="5" y="207"/>
                  </a:lnTo>
                  <a:lnTo>
                    <a:pt x="10" y="210"/>
                  </a:lnTo>
                  <a:lnTo>
                    <a:pt x="16" y="211"/>
                  </a:lnTo>
                  <a:lnTo>
                    <a:pt x="587" y="211"/>
                  </a:lnTo>
                  <a:lnTo>
                    <a:pt x="593" y="210"/>
                  </a:lnTo>
                  <a:lnTo>
                    <a:pt x="598" y="207"/>
                  </a:lnTo>
                  <a:lnTo>
                    <a:pt x="601" y="202"/>
                  </a:lnTo>
                  <a:lnTo>
                    <a:pt x="603" y="196"/>
                  </a:lnTo>
                  <a:lnTo>
                    <a:pt x="601" y="190"/>
                  </a:lnTo>
                  <a:lnTo>
                    <a:pt x="600" y="183"/>
                  </a:lnTo>
                  <a:lnTo>
                    <a:pt x="599" y="177"/>
                  </a:lnTo>
                  <a:lnTo>
                    <a:pt x="595" y="171"/>
                  </a:lnTo>
                  <a:lnTo>
                    <a:pt x="592" y="165"/>
                  </a:lnTo>
                  <a:lnTo>
                    <a:pt x="588" y="159"/>
                  </a:lnTo>
                  <a:lnTo>
                    <a:pt x="583" y="154"/>
                  </a:lnTo>
                  <a:lnTo>
                    <a:pt x="577" y="149"/>
                  </a:lnTo>
                  <a:lnTo>
                    <a:pt x="564" y="140"/>
                  </a:lnTo>
                  <a:lnTo>
                    <a:pt x="548" y="131"/>
                  </a:lnTo>
                  <a:lnTo>
                    <a:pt x="530" y="124"/>
                  </a:lnTo>
                  <a:lnTo>
                    <a:pt x="510" y="117"/>
                  </a:lnTo>
                  <a:lnTo>
                    <a:pt x="488" y="111"/>
                  </a:lnTo>
                  <a:lnTo>
                    <a:pt x="467" y="106"/>
                  </a:lnTo>
                  <a:lnTo>
                    <a:pt x="441" y="101"/>
                  </a:lnTo>
                  <a:lnTo>
                    <a:pt x="417" y="97"/>
                  </a:lnTo>
                  <a:lnTo>
                    <a:pt x="390" y="95"/>
                  </a:lnTo>
                  <a:lnTo>
                    <a:pt x="363" y="92"/>
                  </a:lnTo>
                  <a:lnTo>
                    <a:pt x="335" y="91"/>
                  </a:lnTo>
                  <a:lnTo>
                    <a:pt x="307"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1271">
              <a:extLst>
                <a:ext uri="{FF2B5EF4-FFF2-40B4-BE49-F238E27FC236}">
                  <a16:creationId xmlns:a16="http://schemas.microsoft.com/office/drawing/2014/main" id="{A9A80985-5667-40E2-9F29-5FAE3F2425BD}"/>
                </a:ext>
              </a:extLst>
            </p:cNvPr>
            <p:cNvSpPr>
              <a:spLocks/>
            </p:cNvSpPr>
            <p:nvPr/>
          </p:nvSpPr>
          <p:spPr bwMode="auto">
            <a:xfrm>
              <a:off x="1468438" y="1516063"/>
              <a:ext cx="261938" cy="28575"/>
            </a:xfrm>
            <a:custGeom>
              <a:avLst/>
              <a:gdLst>
                <a:gd name="T0" fmla="*/ 90 w 825"/>
                <a:gd name="T1" fmla="*/ 91 h 91"/>
                <a:gd name="T2" fmla="*/ 729 w 825"/>
                <a:gd name="T3" fmla="*/ 91 h 91"/>
                <a:gd name="T4" fmla="*/ 733 w 825"/>
                <a:gd name="T5" fmla="*/ 89 h 91"/>
                <a:gd name="T6" fmla="*/ 738 w 825"/>
                <a:gd name="T7" fmla="*/ 86 h 91"/>
                <a:gd name="T8" fmla="*/ 825 w 825"/>
                <a:gd name="T9" fmla="*/ 0 h 91"/>
                <a:gd name="T10" fmla="*/ 782 w 825"/>
                <a:gd name="T11" fmla="*/ 0 h 91"/>
                <a:gd name="T12" fmla="*/ 774 w 825"/>
                <a:gd name="T13" fmla="*/ 0 h 91"/>
                <a:gd name="T14" fmla="*/ 51 w 825"/>
                <a:gd name="T15" fmla="*/ 0 h 91"/>
                <a:gd name="T16" fmla="*/ 40 w 825"/>
                <a:gd name="T17" fmla="*/ 0 h 91"/>
                <a:gd name="T18" fmla="*/ 0 w 825"/>
                <a:gd name="T19" fmla="*/ 0 h 91"/>
                <a:gd name="T20" fmla="*/ 79 w 825"/>
                <a:gd name="T21" fmla="*/ 86 h 91"/>
                <a:gd name="T22" fmla="*/ 81 w 825"/>
                <a:gd name="T23" fmla="*/ 87 h 91"/>
                <a:gd name="T24" fmla="*/ 84 w 825"/>
                <a:gd name="T25" fmla="*/ 89 h 91"/>
                <a:gd name="T26" fmla="*/ 86 w 825"/>
                <a:gd name="T27" fmla="*/ 89 h 91"/>
                <a:gd name="T28" fmla="*/ 90 w 825"/>
                <a:gd name="T29" fmla="*/ 91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25" h="91">
                  <a:moveTo>
                    <a:pt x="90" y="91"/>
                  </a:moveTo>
                  <a:lnTo>
                    <a:pt x="729" y="91"/>
                  </a:lnTo>
                  <a:lnTo>
                    <a:pt x="733" y="89"/>
                  </a:lnTo>
                  <a:lnTo>
                    <a:pt x="738" y="86"/>
                  </a:lnTo>
                  <a:lnTo>
                    <a:pt x="825" y="0"/>
                  </a:lnTo>
                  <a:lnTo>
                    <a:pt x="782" y="0"/>
                  </a:lnTo>
                  <a:lnTo>
                    <a:pt x="774" y="0"/>
                  </a:lnTo>
                  <a:lnTo>
                    <a:pt x="51" y="0"/>
                  </a:lnTo>
                  <a:lnTo>
                    <a:pt x="40" y="0"/>
                  </a:lnTo>
                  <a:lnTo>
                    <a:pt x="0" y="0"/>
                  </a:lnTo>
                  <a:lnTo>
                    <a:pt x="79" y="86"/>
                  </a:lnTo>
                  <a:lnTo>
                    <a:pt x="81" y="87"/>
                  </a:lnTo>
                  <a:lnTo>
                    <a:pt x="84" y="89"/>
                  </a:lnTo>
                  <a:lnTo>
                    <a:pt x="86" y="89"/>
                  </a:lnTo>
                  <a:lnTo>
                    <a:pt x="90"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1272">
              <a:extLst>
                <a:ext uri="{FF2B5EF4-FFF2-40B4-BE49-F238E27FC236}">
                  <a16:creationId xmlns:a16="http://schemas.microsoft.com/office/drawing/2014/main" id="{2F5C6007-0105-4592-9BB2-9BBD11DA932E}"/>
                </a:ext>
              </a:extLst>
            </p:cNvPr>
            <p:cNvSpPr>
              <a:spLocks noEditPoints="1"/>
            </p:cNvSpPr>
            <p:nvPr/>
          </p:nvSpPr>
          <p:spPr bwMode="auto">
            <a:xfrm>
              <a:off x="1479550" y="1354138"/>
              <a:ext cx="238125" cy="152400"/>
            </a:xfrm>
            <a:custGeom>
              <a:avLst/>
              <a:gdLst>
                <a:gd name="T0" fmla="*/ 171 w 751"/>
                <a:gd name="T1" fmla="*/ 297 h 482"/>
                <a:gd name="T2" fmla="*/ 225 w 751"/>
                <a:gd name="T3" fmla="*/ 254 h 482"/>
                <a:gd name="T4" fmla="*/ 289 w 751"/>
                <a:gd name="T5" fmla="*/ 225 h 482"/>
                <a:gd name="T6" fmla="*/ 358 w 751"/>
                <a:gd name="T7" fmla="*/ 212 h 482"/>
                <a:gd name="T8" fmla="*/ 389 w 751"/>
                <a:gd name="T9" fmla="*/ 220 h 482"/>
                <a:gd name="T10" fmla="*/ 381 w 751"/>
                <a:gd name="T11" fmla="*/ 240 h 482"/>
                <a:gd name="T12" fmla="*/ 329 w 751"/>
                <a:gd name="T13" fmla="*/ 246 h 482"/>
                <a:gd name="T14" fmla="*/ 269 w 751"/>
                <a:gd name="T15" fmla="*/ 265 h 482"/>
                <a:gd name="T16" fmla="*/ 216 w 751"/>
                <a:gd name="T17" fmla="*/ 297 h 482"/>
                <a:gd name="T18" fmla="*/ 172 w 751"/>
                <a:gd name="T19" fmla="*/ 342 h 482"/>
                <a:gd name="T20" fmla="*/ 154 w 751"/>
                <a:gd name="T21" fmla="*/ 361 h 482"/>
                <a:gd name="T22" fmla="*/ 138 w 751"/>
                <a:gd name="T23" fmla="*/ 355 h 482"/>
                <a:gd name="T24" fmla="*/ 376 w 751"/>
                <a:gd name="T25" fmla="*/ 31 h 482"/>
                <a:gd name="T26" fmla="*/ 407 w 751"/>
                <a:gd name="T27" fmla="*/ 44 h 482"/>
                <a:gd name="T28" fmla="*/ 421 w 751"/>
                <a:gd name="T29" fmla="*/ 76 h 482"/>
                <a:gd name="T30" fmla="*/ 407 w 751"/>
                <a:gd name="T31" fmla="*/ 107 h 482"/>
                <a:gd name="T32" fmla="*/ 376 w 751"/>
                <a:gd name="T33" fmla="*/ 121 h 482"/>
                <a:gd name="T34" fmla="*/ 343 w 751"/>
                <a:gd name="T35" fmla="*/ 107 h 482"/>
                <a:gd name="T36" fmla="*/ 330 w 751"/>
                <a:gd name="T37" fmla="*/ 76 h 482"/>
                <a:gd name="T38" fmla="*/ 343 w 751"/>
                <a:gd name="T39" fmla="*/ 44 h 482"/>
                <a:gd name="T40" fmla="*/ 376 w 751"/>
                <a:gd name="T41" fmla="*/ 31 h 482"/>
                <a:gd name="T42" fmla="*/ 749 w 751"/>
                <a:gd name="T43" fmla="*/ 448 h 482"/>
                <a:gd name="T44" fmla="*/ 734 w 751"/>
                <a:gd name="T45" fmla="*/ 384 h 482"/>
                <a:gd name="T46" fmla="*/ 709 w 751"/>
                <a:gd name="T47" fmla="*/ 325 h 482"/>
                <a:gd name="T48" fmla="*/ 675 w 751"/>
                <a:gd name="T49" fmla="*/ 270 h 482"/>
                <a:gd name="T50" fmla="*/ 632 w 751"/>
                <a:gd name="T51" fmla="*/ 223 h 482"/>
                <a:gd name="T52" fmla="*/ 582 w 751"/>
                <a:gd name="T53" fmla="*/ 184 h 482"/>
                <a:gd name="T54" fmla="*/ 525 w 751"/>
                <a:gd name="T55" fmla="*/ 152 h 482"/>
                <a:gd name="T56" fmla="*/ 465 w 751"/>
                <a:gd name="T57" fmla="*/ 132 h 482"/>
                <a:gd name="T58" fmla="*/ 445 w 751"/>
                <a:gd name="T59" fmla="*/ 102 h 482"/>
                <a:gd name="T60" fmla="*/ 450 w 751"/>
                <a:gd name="T61" fmla="*/ 76 h 482"/>
                <a:gd name="T62" fmla="*/ 445 w 751"/>
                <a:gd name="T63" fmla="*/ 47 h 482"/>
                <a:gd name="T64" fmla="*/ 428 w 751"/>
                <a:gd name="T65" fmla="*/ 22 h 482"/>
                <a:gd name="T66" fmla="*/ 405 w 751"/>
                <a:gd name="T67" fmla="*/ 7 h 482"/>
                <a:gd name="T68" fmla="*/ 376 w 751"/>
                <a:gd name="T69" fmla="*/ 0 h 482"/>
                <a:gd name="T70" fmla="*/ 346 w 751"/>
                <a:gd name="T71" fmla="*/ 7 h 482"/>
                <a:gd name="T72" fmla="*/ 323 w 751"/>
                <a:gd name="T73" fmla="*/ 22 h 482"/>
                <a:gd name="T74" fmla="*/ 306 w 751"/>
                <a:gd name="T75" fmla="*/ 47 h 482"/>
                <a:gd name="T76" fmla="*/ 301 w 751"/>
                <a:gd name="T77" fmla="*/ 76 h 482"/>
                <a:gd name="T78" fmla="*/ 306 w 751"/>
                <a:gd name="T79" fmla="*/ 102 h 482"/>
                <a:gd name="T80" fmla="*/ 286 w 751"/>
                <a:gd name="T81" fmla="*/ 132 h 482"/>
                <a:gd name="T82" fmla="*/ 225 w 751"/>
                <a:gd name="T83" fmla="*/ 152 h 482"/>
                <a:gd name="T84" fmla="*/ 168 w 751"/>
                <a:gd name="T85" fmla="*/ 184 h 482"/>
                <a:gd name="T86" fmla="*/ 119 w 751"/>
                <a:gd name="T87" fmla="*/ 223 h 482"/>
                <a:gd name="T88" fmla="*/ 76 w 751"/>
                <a:gd name="T89" fmla="*/ 270 h 482"/>
                <a:gd name="T90" fmla="*/ 42 w 751"/>
                <a:gd name="T91" fmla="*/ 325 h 482"/>
                <a:gd name="T92" fmla="*/ 17 w 751"/>
                <a:gd name="T93" fmla="*/ 384 h 482"/>
                <a:gd name="T94" fmla="*/ 2 w 751"/>
                <a:gd name="T95" fmla="*/ 448 h 482"/>
                <a:gd name="T96" fmla="*/ 721 w 751"/>
                <a:gd name="T97" fmla="*/ 482 h 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51" h="482">
                  <a:moveTo>
                    <a:pt x="138" y="338"/>
                  </a:moveTo>
                  <a:lnTo>
                    <a:pt x="148" y="323"/>
                  </a:lnTo>
                  <a:lnTo>
                    <a:pt x="160" y="310"/>
                  </a:lnTo>
                  <a:lnTo>
                    <a:pt x="171" y="297"/>
                  </a:lnTo>
                  <a:lnTo>
                    <a:pt x="184" y="285"/>
                  </a:lnTo>
                  <a:lnTo>
                    <a:pt x="197" y="274"/>
                  </a:lnTo>
                  <a:lnTo>
                    <a:pt x="211" y="263"/>
                  </a:lnTo>
                  <a:lnTo>
                    <a:pt x="225" y="254"/>
                  </a:lnTo>
                  <a:lnTo>
                    <a:pt x="241" y="245"/>
                  </a:lnTo>
                  <a:lnTo>
                    <a:pt x="256" y="237"/>
                  </a:lnTo>
                  <a:lnTo>
                    <a:pt x="273" y="231"/>
                  </a:lnTo>
                  <a:lnTo>
                    <a:pt x="289" y="225"/>
                  </a:lnTo>
                  <a:lnTo>
                    <a:pt x="306" y="220"/>
                  </a:lnTo>
                  <a:lnTo>
                    <a:pt x="323" y="217"/>
                  </a:lnTo>
                  <a:lnTo>
                    <a:pt x="340" y="214"/>
                  </a:lnTo>
                  <a:lnTo>
                    <a:pt x="358" y="212"/>
                  </a:lnTo>
                  <a:lnTo>
                    <a:pt x="376" y="212"/>
                  </a:lnTo>
                  <a:lnTo>
                    <a:pt x="381" y="213"/>
                  </a:lnTo>
                  <a:lnTo>
                    <a:pt x="386" y="215"/>
                  </a:lnTo>
                  <a:lnTo>
                    <a:pt x="389" y="220"/>
                  </a:lnTo>
                  <a:lnTo>
                    <a:pt x="390" y="226"/>
                  </a:lnTo>
                  <a:lnTo>
                    <a:pt x="389" y="232"/>
                  </a:lnTo>
                  <a:lnTo>
                    <a:pt x="386" y="237"/>
                  </a:lnTo>
                  <a:lnTo>
                    <a:pt x="381" y="240"/>
                  </a:lnTo>
                  <a:lnTo>
                    <a:pt x="376" y="241"/>
                  </a:lnTo>
                  <a:lnTo>
                    <a:pt x="359" y="242"/>
                  </a:lnTo>
                  <a:lnTo>
                    <a:pt x="343" y="243"/>
                  </a:lnTo>
                  <a:lnTo>
                    <a:pt x="329" y="246"/>
                  </a:lnTo>
                  <a:lnTo>
                    <a:pt x="313" y="249"/>
                  </a:lnTo>
                  <a:lnTo>
                    <a:pt x="298" y="253"/>
                  </a:lnTo>
                  <a:lnTo>
                    <a:pt x="284" y="259"/>
                  </a:lnTo>
                  <a:lnTo>
                    <a:pt x="269" y="265"/>
                  </a:lnTo>
                  <a:lnTo>
                    <a:pt x="255" y="271"/>
                  </a:lnTo>
                  <a:lnTo>
                    <a:pt x="241" y="280"/>
                  </a:lnTo>
                  <a:lnTo>
                    <a:pt x="228" y="288"/>
                  </a:lnTo>
                  <a:lnTo>
                    <a:pt x="216" y="297"/>
                  </a:lnTo>
                  <a:lnTo>
                    <a:pt x="204" y="308"/>
                  </a:lnTo>
                  <a:lnTo>
                    <a:pt x="193" y="319"/>
                  </a:lnTo>
                  <a:lnTo>
                    <a:pt x="182" y="329"/>
                  </a:lnTo>
                  <a:lnTo>
                    <a:pt x="172" y="342"/>
                  </a:lnTo>
                  <a:lnTo>
                    <a:pt x="162" y="355"/>
                  </a:lnTo>
                  <a:lnTo>
                    <a:pt x="160" y="357"/>
                  </a:lnTo>
                  <a:lnTo>
                    <a:pt x="157" y="360"/>
                  </a:lnTo>
                  <a:lnTo>
                    <a:pt x="154" y="361"/>
                  </a:lnTo>
                  <a:lnTo>
                    <a:pt x="150" y="362"/>
                  </a:lnTo>
                  <a:lnTo>
                    <a:pt x="146" y="361"/>
                  </a:lnTo>
                  <a:lnTo>
                    <a:pt x="142" y="359"/>
                  </a:lnTo>
                  <a:lnTo>
                    <a:pt x="138" y="355"/>
                  </a:lnTo>
                  <a:lnTo>
                    <a:pt x="136" y="350"/>
                  </a:lnTo>
                  <a:lnTo>
                    <a:pt x="136" y="344"/>
                  </a:lnTo>
                  <a:lnTo>
                    <a:pt x="138" y="338"/>
                  </a:lnTo>
                  <a:close/>
                  <a:moveTo>
                    <a:pt x="376" y="31"/>
                  </a:moveTo>
                  <a:lnTo>
                    <a:pt x="384" y="32"/>
                  </a:lnTo>
                  <a:lnTo>
                    <a:pt x="393" y="34"/>
                  </a:lnTo>
                  <a:lnTo>
                    <a:pt x="400" y="38"/>
                  </a:lnTo>
                  <a:lnTo>
                    <a:pt x="407" y="44"/>
                  </a:lnTo>
                  <a:lnTo>
                    <a:pt x="412" y="50"/>
                  </a:lnTo>
                  <a:lnTo>
                    <a:pt x="417" y="59"/>
                  </a:lnTo>
                  <a:lnTo>
                    <a:pt x="420" y="67"/>
                  </a:lnTo>
                  <a:lnTo>
                    <a:pt x="421" y="76"/>
                  </a:lnTo>
                  <a:lnTo>
                    <a:pt x="420" y="85"/>
                  </a:lnTo>
                  <a:lnTo>
                    <a:pt x="417" y="94"/>
                  </a:lnTo>
                  <a:lnTo>
                    <a:pt x="412" y="101"/>
                  </a:lnTo>
                  <a:lnTo>
                    <a:pt x="407" y="107"/>
                  </a:lnTo>
                  <a:lnTo>
                    <a:pt x="400" y="113"/>
                  </a:lnTo>
                  <a:lnTo>
                    <a:pt x="393" y="117"/>
                  </a:lnTo>
                  <a:lnTo>
                    <a:pt x="384" y="121"/>
                  </a:lnTo>
                  <a:lnTo>
                    <a:pt x="376" y="121"/>
                  </a:lnTo>
                  <a:lnTo>
                    <a:pt x="366" y="121"/>
                  </a:lnTo>
                  <a:lnTo>
                    <a:pt x="358" y="117"/>
                  </a:lnTo>
                  <a:lnTo>
                    <a:pt x="350" y="113"/>
                  </a:lnTo>
                  <a:lnTo>
                    <a:pt x="343" y="107"/>
                  </a:lnTo>
                  <a:lnTo>
                    <a:pt x="338" y="101"/>
                  </a:lnTo>
                  <a:lnTo>
                    <a:pt x="333" y="94"/>
                  </a:lnTo>
                  <a:lnTo>
                    <a:pt x="331" y="85"/>
                  </a:lnTo>
                  <a:lnTo>
                    <a:pt x="330" y="76"/>
                  </a:lnTo>
                  <a:lnTo>
                    <a:pt x="331" y="67"/>
                  </a:lnTo>
                  <a:lnTo>
                    <a:pt x="333" y="59"/>
                  </a:lnTo>
                  <a:lnTo>
                    <a:pt x="338" y="50"/>
                  </a:lnTo>
                  <a:lnTo>
                    <a:pt x="343" y="44"/>
                  </a:lnTo>
                  <a:lnTo>
                    <a:pt x="350" y="38"/>
                  </a:lnTo>
                  <a:lnTo>
                    <a:pt x="358" y="34"/>
                  </a:lnTo>
                  <a:lnTo>
                    <a:pt x="366" y="32"/>
                  </a:lnTo>
                  <a:lnTo>
                    <a:pt x="376" y="31"/>
                  </a:lnTo>
                  <a:close/>
                  <a:moveTo>
                    <a:pt x="721" y="482"/>
                  </a:moveTo>
                  <a:lnTo>
                    <a:pt x="751" y="482"/>
                  </a:lnTo>
                  <a:lnTo>
                    <a:pt x="750" y="465"/>
                  </a:lnTo>
                  <a:lnTo>
                    <a:pt x="749" y="448"/>
                  </a:lnTo>
                  <a:lnTo>
                    <a:pt x="745" y="431"/>
                  </a:lnTo>
                  <a:lnTo>
                    <a:pt x="743" y="416"/>
                  </a:lnTo>
                  <a:lnTo>
                    <a:pt x="739" y="400"/>
                  </a:lnTo>
                  <a:lnTo>
                    <a:pt x="734" y="384"/>
                  </a:lnTo>
                  <a:lnTo>
                    <a:pt x="729" y="368"/>
                  </a:lnTo>
                  <a:lnTo>
                    <a:pt x="723" y="354"/>
                  </a:lnTo>
                  <a:lnTo>
                    <a:pt x="716" y="339"/>
                  </a:lnTo>
                  <a:lnTo>
                    <a:pt x="709" y="325"/>
                  </a:lnTo>
                  <a:lnTo>
                    <a:pt x="701" y="310"/>
                  </a:lnTo>
                  <a:lnTo>
                    <a:pt x="693" y="297"/>
                  </a:lnTo>
                  <a:lnTo>
                    <a:pt x="684" y="283"/>
                  </a:lnTo>
                  <a:lnTo>
                    <a:pt x="675" y="270"/>
                  </a:lnTo>
                  <a:lnTo>
                    <a:pt x="665" y="258"/>
                  </a:lnTo>
                  <a:lnTo>
                    <a:pt x="655" y="246"/>
                  </a:lnTo>
                  <a:lnTo>
                    <a:pt x="644" y="234"/>
                  </a:lnTo>
                  <a:lnTo>
                    <a:pt x="632" y="223"/>
                  </a:lnTo>
                  <a:lnTo>
                    <a:pt x="620" y="212"/>
                  </a:lnTo>
                  <a:lnTo>
                    <a:pt x="608" y="202"/>
                  </a:lnTo>
                  <a:lnTo>
                    <a:pt x="596" y="192"/>
                  </a:lnTo>
                  <a:lnTo>
                    <a:pt x="582" y="184"/>
                  </a:lnTo>
                  <a:lnTo>
                    <a:pt x="569" y="175"/>
                  </a:lnTo>
                  <a:lnTo>
                    <a:pt x="554" y="167"/>
                  </a:lnTo>
                  <a:lnTo>
                    <a:pt x="541" y="160"/>
                  </a:lnTo>
                  <a:lnTo>
                    <a:pt x="525" y="152"/>
                  </a:lnTo>
                  <a:lnTo>
                    <a:pt x="511" y="146"/>
                  </a:lnTo>
                  <a:lnTo>
                    <a:pt x="496" y="141"/>
                  </a:lnTo>
                  <a:lnTo>
                    <a:pt x="480" y="136"/>
                  </a:lnTo>
                  <a:lnTo>
                    <a:pt x="465" y="132"/>
                  </a:lnTo>
                  <a:lnTo>
                    <a:pt x="448" y="128"/>
                  </a:lnTo>
                  <a:lnTo>
                    <a:pt x="432" y="126"/>
                  </a:lnTo>
                  <a:lnTo>
                    <a:pt x="439" y="115"/>
                  </a:lnTo>
                  <a:lnTo>
                    <a:pt x="445" y="102"/>
                  </a:lnTo>
                  <a:lnTo>
                    <a:pt x="448" y="96"/>
                  </a:lnTo>
                  <a:lnTo>
                    <a:pt x="449" y="90"/>
                  </a:lnTo>
                  <a:lnTo>
                    <a:pt x="450" y="83"/>
                  </a:lnTo>
                  <a:lnTo>
                    <a:pt x="450" y="76"/>
                  </a:lnTo>
                  <a:lnTo>
                    <a:pt x="450" y="68"/>
                  </a:lnTo>
                  <a:lnTo>
                    <a:pt x="449" y="61"/>
                  </a:lnTo>
                  <a:lnTo>
                    <a:pt x="448" y="54"/>
                  </a:lnTo>
                  <a:lnTo>
                    <a:pt x="445" y="47"/>
                  </a:lnTo>
                  <a:lnTo>
                    <a:pt x="441" y="41"/>
                  </a:lnTo>
                  <a:lnTo>
                    <a:pt x="438" y="34"/>
                  </a:lnTo>
                  <a:lnTo>
                    <a:pt x="433" y="28"/>
                  </a:lnTo>
                  <a:lnTo>
                    <a:pt x="428" y="22"/>
                  </a:lnTo>
                  <a:lnTo>
                    <a:pt x="423" y="17"/>
                  </a:lnTo>
                  <a:lnTo>
                    <a:pt x="417" y="14"/>
                  </a:lnTo>
                  <a:lnTo>
                    <a:pt x="411" y="10"/>
                  </a:lnTo>
                  <a:lnTo>
                    <a:pt x="405" y="7"/>
                  </a:lnTo>
                  <a:lnTo>
                    <a:pt x="398" y="4"/>
                  </a:lnTo>
                  <a:lnTo>
                    <a:pt x="390" y="3"/>
                  </a:lnTo>
                  <a:lnTo>
                    <a:pt x="383" y="2"/>
                  </a:lnTo>
                  <a:lnTo>
                    <a:pt x="376" y="0"/>
                  </a:lnTo>
                  <a:lnTo>
                    <a:pt x="367" y="2"/>
                  </a:lnTo>
                  <a:lnTo>
                    <a:pt x="360" y="3"/>
                  </a:lnTo>
                  <a:lnTo>
                    <a:pt x="353" y="4"/>
                  </a:lnTo>
                  <a:lnTo>
                    <a:pt x="346" y="7"/>
                  </a:lnTo>
                  <a:lnTo>
                    <a:pt x="340" y="10"/>
                  </a:lnTo>
                  <a:lnTo>
                    <a:pt x="333" y="14"/>
                  </a:lnTo>
                  <a:lnTo>
                    <a:pt x="327" y="17"/>
                  </a:lnTo>
                  <a:lnTo>
                    <a:pt x="323" y="22"/>
                  </a:lnTo>
                  <a:lnTo>
                    <a:pt x="318" y="28"/>
                  </a:lnTo>
                  <a:lnTo>
                    <a:pt x="313" y="34"/>
                  </a:lnTo>
                  <a:lnTo>
                    <a:pt x="309" y="41"/>
                  </a:lnTo>
                  <a:lnTo>
                    <a:pt x="306" y="47"/>
                  </a:lnTo>
                  <a:lnTo>
                    <a:pt x="303" y="54"/>
                  </a:lnTo>
                  <a:lnTo>
                    <a:pt x="302" y="61"/>
                  </a:lnTo>
                  <a:lnTo>
                    <a:pt x="301" y="68"/>
                  </a:lnTo>
                  <a:lnTo>
                    <a:pt x="301" y="76"/>
                  </a:lnTo>
                  <a:lnTo>
                    <a:pt x="301" y="83"/>
                  </a:lnTo>
                  <a:lnTo>
                    <a:pt x="302" y="90"/>
                  </a:lnTo>
                  <a:lnTo>
                    <a:pt x="303" y="96"/>
                  </a:lnTo>
                  <a:lnTo>
                    <a:pt x="306" y="102"/>
                  </a:lnTo>
                  <a:lnTo>
                    <a:pt x="312" y="115"/>
                  </a:lnTo>
                  <a:lnTo>
                    <a:pt x="319" y="126"/>
                  </a:lnTo>
                  <a:lnTo>
                    <a:pt x="303" y="128"/>
                  </a:lnTo>
                  <a:lnTo>
                    <a:pt x="286" y="132"/>
                  </a:lnTo>
                  <a:lnTo>
                    <a:pt x="270" y="136"/>
                  </a:lnTo>
                  <a:lnTo>
                    <a:pt x="256" y="141"/>
                  </a:lnTo>
                  <a:lnTo>
                    <a:pt x="240" y="146"/>
                  </a:lnTo>
                  <a:lnTo>
                    <a:pt x="225" y="152"/>
                  </a:lnTo>
                  <a:lnTo>
                    <a:pt x="211" y="160"/>
                  </a:lnTo>
                  <a:lnTo>
                    <a:pt x="196" y="167"/>
                  </a:lnTo>
                  <a:lnTo>
                    <a:pt x="182" y="175"/>
                  </a:lnTo>
                  <a:lnTo>
                    <a:pt x="168" y="184"/>
                  </a:lnTo>
                  <a:lnTo>
                    <a:pt x="155" y="192"/>
                  </a:lnTo>
                  <a:lnTo>
                    <a:pt x="143" y="202"/>
                  </a:lnTo>
                  <a:lnTo>
                    <a:pt x="131" y="212"/>
                  </a:lnTo>
                  <a:lnTo>
                    <a:pt x="119" y="223"/>
                  </a:lnTo>
                  <a:lnTo>
                    <a:pt x="108" y="234"/>
                  </a:lnTo>
                  <a:lnTo>
                    <a:pt x="97" y="246"/>
                  </a:lnTo>
                  <a:lnTo>
                    <a:pt x="86" y="258"/>
                  </a:lnTo>
                  <a:lnTo>
                    <a:pt x="76" y="270"/>
                  </a:lnTo>
                  <a:lnTo>
                    <a:pt x="66" y="283"/>
                  </a:lnTo>
                  <a:lnTo>
                    <a:pt x="58" y="297"/>
                  </a:lnTo>
                  <a:lnTo>
                    <a:pt x="49" y="310"/>
                  </a:lnTo>
                  <a:lnTo>
                    <a:pt x="42" y="325"/>
                  </a:lnTo>
                  <a:lnTo>
                    <a:pt x="35" y="339"/>
                  </a:lnTo>
                  <a:lnTo>
                    <a:pt x="27" y="354"/>
                  </a:lnTo>
                  <a:lnTo>
                    <a:pt x="23" y="368"/>
                  </a:lnTo>
                  <a:lnTo>
                    <a:pt x="17" y="384"/>
                  </a:lnTo>
                  <a:lnTo>
                    <a:pt x="12" y="400"/>
                  </a:lnTo>
                  <a:lnTo>
                    <a:pt x="8" y="416"/>
                  </a:lnTo>
                  <a:lnTo>
                    <a:pt x="6" y="431"/>
                  </a:lnTo>
                  <a:lnTo>
                    <a:pt x="2" y="448"/>
                  </a:lnTo>
                  <a:lnTo>
                    <a:pt x="1" y="465"/>
                  </a:lnTo>
                  <a:lnTo>
                    <a:pt x="0" y="482"/>
                  </a:lnTo>
                  <a:lnTo>
                    <a:pt x="30" y="482"/>
                  </a:lnTo>
                  <a:lnTo>
                    <a:pt x="721" y="4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50" name="Group 49">
            <a:extLst>
              <a:ext uri="{FF2B5EF4-FFF2-40B4-BE49-F238E27FC236}">
                <a16:creationId xmlns:a16="http://schemas.microsoft.com/office/drawing/2014/main" id="{92F8C4AF-08B8-4706-9C16-4FFD604B548C}"/>
              </a:ext>
            </a:extLst>
          </p:cNvPr>
          <p:cNvGrpSpPr/>
          <p:nvPr/>
        </p:nvGrpSpPr>
        <p:grpSpPr>
          <a:xfrm>
            <a:off x="7409605" y="5137266"/>
            <a:ext cx="206375" cy="287338"/>
            <a:chOff x="366713" y="3644900"/>
            <a:chExt cx="206375" cy="287338"/>
          </a:xfrm>
          <a:solidFill>
            <a:schemeClr val="bg1"/>
          </a:solidFill>
          <a:effectLst/>
        </p:grpSpPr>
        <p:sp>
          <p:nvSpPr>
            <p:cNvPr id="51" name="Freeform 1331">
              <a:extLst>
                <a:ext uri="{FF2B5EF4-FFF2-40B4-BE49-F238E27FC236}">
                  <a16:creationId xmlns:a16="http://schemas.microsoft.com/office/drawing/2014/main" id="{7A4C0B09-E521-46D3-AFEE-AB62E02612C5}"/>
                </a:ext>
              </a:extLst>
            </p:cNvPr>
            <p:cNvSpPr>
              <a:spLocks/>
            </p:cNvSpPr>
            <p:nvPr/>
          </p:nvSpPr>
          <p:spPr bwMode="auto">
            <a:xfrm>
              <a:off x="366713" y="3644900"/>
              <a:ext cx="96838" cy="287338"/>
            </a:xfrm>
            <a:custGeom>
              <a:avLst/>
              <a:gdLst>
                <a:gd name="T0" fmla="*/ 264 w 301"/>
                <a:gd name="T1" fmla="*/ 1 h 902"/>
                <a:gd name="T2" fmla="*/ 253 w 301"/>
                <a:gd name="T3" fmla="*/ 5 h 902"/>
                <a:gd name="T4" fmla="*/ 245 w 301"/>
                <a:gd name="T5" fmla="*/ 13 h 902"/>
                <a:gd name="T6" fmla="*/ 240 w 301"/>
                <a:gd name="T7" fmla="*/ 24 h 902"/>
                <a:gd name="T8" fmla="*/ 240 w 301"/>
                <a:gd name="T9" fmla="*/ 226 h 902"/>
                <a:gd name="T10" fmla="*/ 235 w 301"/>
                <a:gd name="T11" fmla="*/ 254 h 902"/>
                <a:gd name="T12" fmla="*/ 223 w 301"/>
                <a:gd name="T13" fmla="*/ 279 h 902"/>
                <a:gd name="T14" fmla="*/ 204 w 301"/>
                <a:gd name="T15" fmla="*/ 299 h 902"/>
                <a:gd name="T16" fmla="*/ 179 w 301"/>
                <a:gd name="T17" fmla="*/ 312 h 902"/>
                <a:gd name="T18" fmla="*/ 179 w 301"/>
                <a:gd name="T19" fmla="*/ 24 h 902"/>
                <a:gd name="T20" fmla="*/ 175 w 301"/>
                <a:gd name="T21" fmla="*/ 13 h 902"/>
                <a:gd name="T22" fmla="*/ 166 w 301"/>
                <a:gd name="T23" fmla="*/ 5 h 902"/>
                <a:gd name="T24" fmla="*/ 156 w 301"/>
                <a:gd name="T25" fmla="*/ 1 h 902"/>
                <a:gd name="T26" fmla="*/ 144 w 301"/>
                <a:gd name="T27" fmla="*/ 1 h 902"/>
                <a:gd name="T28" fmla="*/ 133 w 301"/>
                <a:gd name="T29" fmla="*/ 5 h 902"/>
                <a:gd name="T30" fmla="*/ 125 w 301"/>
                <a:gd name="T31" fmla="*/ 13 h 902"/>
                <a:gd name="T32" fmla="*/ 120 w 301"/>
                <a:gd name="T33" fmla="*/ 24 h 902"/>
                <a:gd name="T34" fmla="*/ 120 w 301"/>
                <a:gd name="T35" fmla="*/ 312 h 902"/>
                <a:gd name="T36" fmla="*/ 96 w 301"/>
                <a:gd name="T37" fmla="*/ 299 h 902"/>
                <a:gd name="T38" fmla="*/ 76 w 301"/>
                <a:gd name="T39" fmla="*/ 279 h 902"/>
                <a:gd name="T40" fmla="*/ 64 w 301"/>
                <a:gd name="T41" fmla="*/ 254 h 902"/>
                <a:gd name="T42" fmla="*/ 59 w 301"/>
                <a:gd name="T43" fmla="*/ 226 h 902"/>
                <a:gd name="T44" fmla="*/ 59 w 301"/>
                <a:gd name="T45" fmla="*/ 24 h 902"/>
                <a:gd name="T46" fmla="*/ 54 w 301"/>
                <a:gd name="T47" fmla="*/ 13 h 902"/>
                <a:gd name="T48" fmla="*/ 46 w 301"/>
                <a:gd name="T49" fmla="*/ 5 h 902"/>
                <a:gd name="T50" fmla="*/ 36 w 301"/>
                <a:gd name="T51" fmla="*/ 1 h 902"/>
                <a:gd name="T52" fmla="*/ 24 w 301"/>
                <a:gd name="T53" fmla="*/ 1 h 902"/>
                <a:gd name="T54" fmla="*/ 13 w 301"/>
                <a:gd name="T55" fmla="*/ 5 h 902"/>
                <a:gd name="T56" fmla="*/ 5 w 301"/>
                <a:gd name="T57" fmla="*/ 13 h 902"/>
                <a:gd name="T58" fmla="*/ 0 w 301"/>
                <a:gd name="T59" fmla="*/ 24 h 902"/>
                <a:gd name="T60" fmla="*/ 0 w 301"/>
                <a:gd name="T61" fmla="*/ 226 h 902"/>
                <a:gd name="T62" fmla="*/ 2 w 301"/>
                <a:gd name="T63" fmla="*/ 253 h 902"/>
                <a:gd name="T64" fmla="*/ 8 w 301"/>
                <a:gd name="T65" fmla="*/ 278 h 902"/>
                <a:gd name="T66" fmla="*/ 19 w 301"/>
                <a:gd name="T67" fmla="*/ 301 h 902"/>
                <a:gd name="T68" fmla="*/ 34 w 301"/>
                <a:gd name="T69" fmla="*/ 322 h 902"/>
                <a:gd name="T70" fmla="*/ 52 w 301"/>
                <a:gd name="T71" fmla="*/ 340 h 902"/>
                <a:gd name="T72" fmla="*/ 73 w 301"/>
                <a:gd name="T73" fmla="*/ 355 h 902"/>
                <a:gd name="T74" fmla="*/ 94 w 301"/>
                <a:gd name="T75" fmla="*/ 366 h 902"/>
                <a:gd name="T76" fmla="*/ 120 w 301"/>
                <a:gd name="T77" fmla="*/ 373 h 902"/>
                <a:gd name="T78" fmla="*/ 120 w 301"/>
                <a:gd name="T79" fmla="*/ 879 h 902"/>
                <a:gd name="T80" fmla="*/ 125 w 301"/>
                <a:gd name="T81" fmla="*/ 889 h 902"/>
                <a:gd name="T82" fmla="*/ 133 w 301"/>
                <a:gd name="T83" fmla="*/ 897 h 902"/>
                <a:gd name="T84" fmla="*/ 144 w 301"/>
                <a:gd name="T85" fmla="*/ 902 h 902"/>
                <a:gd name="T86" fmla="*/ 156 w 301"/>
                <a:gd name="T87" fmla="*/ 902 h 902"/>
                <a:gd name="T88" fmla="*/ 166 w 301"/>
                <a:gd name="T89" fmla="*/ 897 h 902"/>
                <a:gd name="T90" fmla="*/ 175 w 301"/>
                <a:gd name="T91" fmla="*/ 889 h 902"/>
                <a:gd name="T92" fmla="*/ 179 w 301"/>
                <a:gd name="T93" fmla="*/ 879 h 902"/>
                <a:gd name="T94" fmla="*/ 179 w 301"/>
                <a:gd name="T95" fmla="*/ 373 h 902"/>
                <a:gd name="T96" fmla="*/ 205 w 301"/>
                <a:gd name="T97" fmla="*/ 366 h 902"/>
                <a:gd name="T98" fmla="*/ 228 w 301"/>
                <a:gd name="T99" fmla="*/ 355 h 902"/>
                <a:gd name="T100" fmla="*/ 249 w 301"/>
                <a:gd name="T101" fmla="*/ 340 h 902"/>
                <a:gd name="T102" fmla="*/ 266 w 301"/>
                <a:gd name="T103" fmla="*/ 322 h 902"/>
                <a:gd name="T104" fmla="*/ 280 w 301"/>
                <a:gd name="T105" fmla="*/ 301 h 902"/>
                <a:gd name="T106" fmla="*/ 291 w 301"/>
                <a:gd name="T107" fmla="*/ 278 h 902"/>
                <a:gd name="T108" fmla="*/ 298 w 301"/>
                <a:gd name="T109" fmla="*/ 253 h 902"/>
                <a:gd name="T110" fmla="*/ 301 w 301"/>
                <a:gd name="T111" fmla="*/ 226 h 902"/>
                <a:gd name="T112" fmla="*/ 300 w 301"/>
                <a:gd name="T113" fmla="*/ 24 h 902"/>
                <a:gd name="T114" fmla="*/ 295 w 301"/>
                <a:gd name="T115" fmla="*/ 13 h 902"/>
                <a:gd name="T116" fmla="*/ 287 w 301"/>
                <a:gd name="T117" fmla="*/ 5 h 902"/>
                <a:gd name="T118" fmla="*/ 276 w 301"/>
                <a:gd name="T119" fmla="*/ 1 h 9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01" h="902">
                  <a:moveTo>
                    <a:pt x="270" y="0"/>
                  </a:moveTo>
                  <a:lnTo>
                    <a:pt x="264" y="1"/>
                  </a:lnTo>
                  <a:lnTo>
                    <a:pt x="258" y="3"/>
                  </a:lnTo>
                  <a:lnTo>
                    <a:pt x="253" y="5"/>
                  </a:lnTo>
                  <a:lnTo>
                    <a:pt x="249" y="9"/>
                  </a:lnTo>
                  <a:lnTo>
                    <a:pt x="245" y="13"/>
                  </a:lnTo>
                  <a:lnTo>
                    <a:pt x="243" y="18"/>
                  </a:lnTo>
                  <a:lnTo>
                    <a:pt x="240" y="24"/>
                  </a:lnTo>
                  <a:lnTo>
                    <a:pt x="240" y="30"/>
                  </a:lnTo>
                  <a:lnTo>
                    <a:pt x="240" y="226"/>
                  </a:lnTo>
                  <a:lnTo>
                    <a:pt x="239" y="240"/>
                  </a:lnTo>
                  <a:lnTo>
                    <a:pt x="235" y="254"/>
                  </a:lnTo>
                  <a:lnTo>
                    <a:pt x="230" y="267"/>
                  </a:lnTo>
                  <a:lnTo>
                    <a:pt x="223" y="279"/>
                  </a:lnTo>
                  <a:lnTo>
                    <a:pt x="215" y="289"/>
                  </a:lnTo>
                  <a:lnTo>
                    <a:pt x="204" y="299"/>
                  </a:lnTo>
                  <a:lnTo>
                    <a:pt x="193" y="306"/>
                  </a:lnTo>
                  <a:lnTo>
                    <a:pt x="179" y="312"/>
                  </a:lnTo>
                  <a:lnTo>
                    <a:pt x="179" y="30"/>
                  </a:lnTo>
                  <a:lnTo>
                    <a:pt x="179" y="24"/>
                  </a:lnTo>
                  <a:lnTo>
                    <a:pt x="177" y="18"/>
                  </a:lnTo>
                  <a:lnTo>
                    <a:pt x="175" y="13"/>
                  </a:lnTo>
                  <a:lnTo>
                    <a:pt x="171" y="9"/>
                  </a:lnTo>
                  <a:lnTo>
                    <a:pt x="166" y="5"/>
                  </a:lnTo>
                  <a:lnTo>
                    <a:pt x="161" y="3"/>
                  </a:lnTo>
                  <a:lnTo>
                    <a:pt x="156" y="1"/>
                  </a:lnTo>
                  <a:lnTo>
                    <a:pt x="150" y="0"/>
                  </a:lnTo>
                  <a:lnTo>
                    <a:pt x="144" y="1"/>
                  </a:lnTo>
                  <a:lnTo>
                    <a:pt x="138" y="3"/>
                  </a:lnTo>
                  <a:lnTo>
                    <a:pt x="133" y="5"/>
                  </a:lnTo>
                  <a:lnTo>
                    <a:pt x="128" y="9"/>
                  </a:lnTo>
                  <a:lnTo>
                    <a:pt x="125" y="13"/>
                  </a:lnTo>
                  <a:lnTo>
                    <a:pt x="122" y="18"/>
                  </a:lnTo>
                  <a:lnTo>
                    <a:pt x="120" y="24"/>
                  </a:lnTo>
                  <a:lnTo>
                    <a:pt x="120" y="30"/>
                  </a:lnTo>
                  <a:lnTo>
                    <a:pt x="120" y="312"/>
                  </a:lnTo>
                  <a:lnTo>
                    <a:pt x="107" y="306"/>
                  </a:lnTo>
                  <a:lnTo>
                    <a:pt x="96" y="299"/>
                  </a:lnTo>
                  <a:lnTo>
                    <a:pt x="86" y="289"/>
                  </a:lnTo>
                  <a:lnTo>
                    <a:pt x="76" y="279"/>
                  </a:lnTo>
                  <a:lnTo>
                    <a:pt x="69" y="267"/>
                  </a:lnTo>
                  <a:lnTo>
                    <a:pt x="64" y="254"/>
                  </a:lnTo>
                  <a:lnTo>
                    <a:pt x="60" y="240"/>
                  </a:lnTo>
                  <a:lnTo>
                    <a:pt x="59" y="226"/>
                  </a:lnTo>
                  <a:lnTo>
                    <a:pt x="59" y="30"/>
                  </a:lnTo>
                  <a:lnTo>
                    <a:pt x="59" y="24"/>
                  </a:lnTo>
                  <a:lnTo>
                    <a:pt x="57" y="18"/>
                  </a:lnTo>
                  <a:lnTo>
                    <a:pt x="54" y="13"/>
                  </a:lnTo>
                  <a:lnTo>
                    <a:pt x="51" y="9"/>
                  </a:lnTo>
                  <a:lnTo>
                    <a:pt x="46" y="5"/>
                  </a:lnTo>
                  <a:lnTo>
                    <a:pt x="41" y="3"/>
                  </a:lnTo>
                  <a:lnTo>
                    <a:pt x="36" y="1"/>
                  </a:lnTo>
                  <a:lnTo>
                    <a:pt x="30" y="0"/>
                  </a:lnTo>
                  <a:lnTo>
                    <a:pt x="24" y="1"/>
                  </a:lnTo>
                  <a:lnTo>
                    <a:pt x="18" y="3"/>
                  </a:lnTo>
                  <a:lnTo>
                    <a:pt x="13" y="5"/>
                  </a:lnTo>
                  <a:lnTo>
                    <a:pt x="8" y="9"/>
                  </a:lnTo>
                  <a:lnTo>
                    <a:pt x="5" y="13"/>
                  </a:lnTo>
                  <a:lnTo>
                    <a:pt x="2" y="18"/>
                  </a:lnTo>
                  <a:lnTo>
                    <a:pt x="0" y="24"/>
                  </a:lnTo>
                  <a:lnTo>
                    <a:pt x="0" y="30"/>
                  </a:lnTo>
                  <a:lnTo>
                    <a:pt x="0" y="226"/>
                  </a:lnTo>
                  <a:lnTo>
                    <a:pt x="0" y="239"/>
                  </a:lnTo>
                  <a:lnTo>
                    <a:pt x="2" y="253"/>
                  </a:lnTo>
                  <a:lnTo>
                    <a:pt x="5" y="266"/>
                  </a:lnTo>
                  <a:lnTo>
                    <a:pt x="8" y="278"/>
                  </a:lnTo>
                  <a:lnTo>
                    <a:pt x="13" y="290"/>
                  </a:lnTo>
                  <a:lnTo>
                    <a:pt x="19" y="301"/>
                  </a:lnTo>
                  <a:lnTo>
                    <a:pt x="26" y="312"/>
                  </a:lnTo>
                  <a:lnTo>
                    <a:pt x="34" y="322"/>
                  </a:lnTo>
                  <a:lnTo>
                    <a:pt x="42" y="332"/>
                  </a:lnTo>
                  <a:lnTo>
                    <a:pt x="52" y="340"/>
                  </a:lnTo>
                  <a:lnTo>
                    <a:pt x="62" y="349"/>
                  </a:lnTo>
                  <a:lnTo>
                    <a:pt x="73" y="355"/>
                  </a:lnTo>
                  <a:lnTo>
                    <a:pt x="83" y="361"/>
                  </a:lnTo>
                  <a:lnTo>
                    <a:pt x="94" y="366"/>
                  </a:lnTo>
                  <a:lnTo>
                    <a:pt x="107" y="370"/>
                  </a:lnTo>
                  <a:lnTo>
                    <a:pt x="120" y="373"/>
                  </a:lnTo>
                  <a:lnTo>
                    <a:pt x="120" y="873"/>
                  </a:lnTo>
                  <a:lnTo>
                    <a:pt x="120" y="879"/>
                  </a:lnTo>
                  <a:lnTo>
                    <a:pt x="122" y="884"/>
                  </a:lnTo>
                  <a:lnTo>
                    <a:pt x="125" y="889"/>
                  </a:lnTo>
                  <a:lnTo>
                    <a:pt x="128" y="894"/>
                  </a:lnTo>
                  <a:lnTo>
                    <a:pt x="133" y="897"/>
                  </a:lnTo>
                  <a:lnTo>
                    <a:pt x="138" y="900"/>
                  </a:lnTo>
                  <a:lnTo>
                    <a:pt x="144" y="902"/>
                  </a:lnTo>
                  <a:lnTo>
                    <a:pt x="150" y="902"/>
                  </a:lnTo>
                  <a:lnTo>
                    <a:pt x="156" y="902"/>
                  </a:lnTo>
                  <a:lnTo>
                    <a:pt x="161" y="900"/>
                  </a:lnTo>
                  <a:lnTo>
                    <a:pt x="166" y="897"/>
                  </a:lnTo>
                  <a:lnTo>
                    <a:pt x="171" y="894"/>
                  </a:lnTo>
                  <a:lnTo>
                    <a:pt x="175" y="889"/>
                  </a:lnTo>
                  <a:lnTo>
                    <a:pt x="177" y="884"/>
                  </a:lnTo>
                  <a:lnTo>
                    <a:pt x="179" y="879"/>
                  </a:lnTo>
                  <a:lnTo>
                    <a:pt x="179" y="873"/>
                  </a:lnTo>
                  <a:lnTo>
                    <a:pt x="179" y="373"/>
                  </a:lnTo>
                  <a:lnTo>
                    <a:pt x="193" y="370"/>
                  </a:lnTo>
                  <a:lnTo>
                    <a:pt x="205" y="366"/>
                  </a:lnTo>
                  <a:lnTo>
                    <a:pt x="217" y="361"/>
                  </a:lnTo>
                  <a:lnTo>
                    <a:pt x="228" y="355"/>
                  </a:lnTo>
                  <a:lnTo>
                    <a:pt x="238" y="349"/>
                  </a:lnTo>
                  <a:lnTo>
                    <a:pt x="249" y="340"/>
                  </a:lnTo>
                  <a:lnTo>
                    <a:pt x="257" y="332"/>
                  </a:lnTo>
                  <a:lnTo>
                    <a:pt x="266" y="322"/>
                  </a:lnTo>
                  <a:lnTo>
                    <a:pt x="273" y="312"/>
                  </a:lnTo>
                  <a:lnTo>
                    <a:pt x="280" y="301"/>
                  </a:lnTo>
                  <a:lnTo>
                    <a:pt x="286" y="290"/>
                  </a:lnTo>
                  <a:lnTo>
                    <a:pt x="291" y="278"/>
                  </a:lnTo>
                  <a:lnTo>
                    <a:pt x="295" y="266"/>
                  </a:lnTo>
                  <a:lnTo>
                    <a:pt x="298" y="253"/>
                  </a:lnTo>
                  <a:lnTo>
                    <a:pt x="300" y="239"/>
                  </a:lnTo>
                  <a:lnTo>
                    <a:pt x="301" y="226"/>
                  </a:lnTo>
                  <a:lnTo>
                    <a:pt x="301" y="30"/>
                  </a:lnTo>
                  <a:lnTo>
                    <a:pt x="300" y="24"/>
                  </a:lnTo>
                  <a:lnTo>
                    <a:pt x="298" y="18"/>
                  </a:lnTo>
                  <a:lnTo>
                    <a:pt x="295" y="13"/>
                  </a:lnTo>
                  <a:lnTo>
                    <a:pt x="291" y="9"/>
                  </a:lnTo>
                  <a:lnTo>
                    <a:pt x="287" y="5"/>
                  </a:lnTo>
                  <a:lnTo>
                    <a:pt x="281" y="3"/>
                  </a:lnTo>
                  <a:lnTo>
                    <a:pt x="276" y="1"/>
                  </a:lnTo>
                  <a:lnTo>
                    <a:pt x="27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1332">
              <a:extLst>
                <a:ext uri="{FF2B5EF4-FFF2-40B4-BE49-F238E27FC236}">
                  <a16:creationId xmlns:a16="http://schemas.microsoft.com/office/drawing/2014/main" id="{7E815B28-CFFC-4672-8307-BB0E24859DB9}"/>
                </a:ext>
              </a:extLst>
            </p:cNvPr>
            <p:cNvSpPr>
              <a:spLocks/>
            </p:cNvSpPr>
            <p:nvPr/>
          </p:nvSpPr>
          <p:spPr bwMode="auto">
            <a:xfrm>
              <a:off x="485775" y="3644900"/>
              <a:ext cx="87313" cy="287338"/>
            </a:xfrm>
            <a:custGeom>
              <a:avLst/>
              <a:gdLst>
                <a:gd name="T0" fmla="*/ 122 w 271"/>
                <a:gd name="T1" fmla="*/ 1 h 902"/>
                <a:gd name="T2" fmla="*/ 96 w 271"/>
                <a:gd name="T3" fmla="*/ 6 h 902"/>
                <a:gd name="T4" fmla="*/ 71 w 271"/>
                <a:gd name="T5" fmla="*/ 17 h 902"/>
                <a:gd name="T6" fmla="*/ 50 w 271"/>
                <a:gd name="T7" fmla="*/ 32 h 902"/>
                <a:gd name="T8" fmla="*/ 31 w 271"/>
                <a:gd name="T9" fmla="*/ 50 h 902"/>
                <a:gd name="T10" fmla="*/ 17 w 271"/>
                <a:gd name="T11" fmla="*/ 72 h 902"/>
                <a:gd name="T12" fmla="*/ 6 w 271"/>
                <a:gd name="T13" fmla="*/ 96 h 902"/>
                <a:gd name="T14" fmla="*/ 1 w 271"/>
                <a:gd name="T15" fmla="*/ 121 h 902"/>
                <a:gd name="T16" fmla="*/ 0 w 271"/>
                <a:gd name="T17" fmla="*/ 226 h 902"/>
                <a:gd name="T18" fmla="*/ 2 w 271"/>
                <a:gd name="T19" fmla="*/ 250 h 902"/>
                <a:gd name="T20" fmla="*/ 8 w 271"/>
                <a:gd name="T21" fmla="*/ 272 h 902"/>
                <a:gd name="T22" fmla="*/ 18 w 271"/>
                <a:gd name="T23" fmla="*/ 293 h 902"/>
                <a:gd name="T24" fmla="*/ 30 w 271"/>
                <a:gd name="T25" fmla="*/ 311 h 902"/>
                <a:gd name="T26" fmla="*/ 46 w 271"/>
                <a:gd name="T27" fmla="*/ 328 h 902"/>
                <a:gd name="T28" fmla="*/ 64 w 271"/>
                <a:gd name="T29" fmla="*/ 341 h 902"/>
                <a:gd name="T30" fmla="*/ 84 w 271"/>
                <a:gd name="T31" fmla="*/ 351 h 902"/>
                <a:gd name="T32" fmla="*/ 105 w 271"/>
                <a:gd name="T33" fmla="*/ 358 h 902"/>
                <a:gd name="T34" fmla="*/ 107 w 271"/>
                <a:gd name="T35" fmla="*/ 879 h 902"/>
                <a:gd name="T36" fmla="*/ 110 w 271"/>
                <a:gd name="T37" fmla="*/ 889 h 902"/>
                <a:gd name="T38" fmla="*/ 119 w 271"/>
                <a:gd name="T39" fmla="*/ 897 h 902"/>
                <a:gd name="T40" fmla="*/ 130 w 271"/>
                <a:gd name="T41" fmla="*/ 902 h 902"/>
                <a:gd name="T42" fmla="*/ 142 w 271"/>
                <a:gd name="T43" fmla="*/ 902 h 902"/>
                <a:gd name="T44" fmla="*/ 153 w 271"/>
                <a:gd name="T45" fmla="*/ 897 h 902"/>
                <a:gd name="T46" fmla="*/ 160 w 271"/>
                <a:gd name="T47" fmla="*/ 889 h 902"/>
                <a:gd name="T48" fmla="*/ 165 w 271"/>
                <a:gd name="T49" fmla="*/ 879 h 902"/>
                <a:gd name="T50" fmla="*/ 166 w 271"/>
                <a:gd name="T51" fmla="*/ 358 h 902"/>
                <a:gd name="T52" fmla="*/ 188 w 271"/>
                <a:gd name="T53" fmla="*/ 351 h 902"/>
                <a:gd name="T54" fmla="*/ 207 w 271"/>
                <a:gd name="T55" fmla="*/ 341 h 902"/>
                <a:gd name="T56" fmla="*/ 226 w 271"/>
                <a:gd name="T57" fmla="*/ 328 h 902"/>
                <a:gd name="T58" fmla="*/ 241 w 271"/>
                <a:gd name="T59" fmla="*/ 311 h 902"/>
                <a:gd name="T60" fmla="*/ 254 w 271"/>
                <a:gd name="T61" fmla="*/ 293 h 902"/>
                <a:gd name="T62" fmla="*/ 263 w 271"/>
                <a:gd name="T63" fmla="*/ 272 h 902"/>
                <a:gd name="T64" fmla="*/ 269 w 271"/>
                <a:gd name="T65" fmla="*/ 250 h 902"/>
                <a:gd name="T66" fmla="*/ 271 w 271"/>
                <a:gd name="T67" fmla="*/ 226 h 902"/>
                <a:gd name="T68" fmla="*/ 271 w 271"/>
                <a:gd name="T69" fmla="*/ 121 h 902"/>
                <a:gd name="T70" fmla="*/ 265 w 271"/>
                <a:gd name="T71" fmla="*/ 96 h 902"/>
                <a:gd name="T72" fmla="*/ 255 w 271"/>
                <a:gd name="T73" fmla="*/ 72 h 902"/>
                <a:gd name="T74" fmla="*/ 240 w 271"/>
                <a:gd name="T75" fmla="*/ 50 h 902"/>
                <a:gd name="T76" fmla="*/ 222 w 271"/>
                <a:gd name="T77" fmla="*/ 32 h 902"/>
                <a:gd name="T78" fmla="*/ 200 w 271"/>
                <a:gd name="T79" fmla="*/ 17 h 902"/>
                <a:gd name="T80" fmla="*/ 176 w 271"/>
                <a:gd name="T81" fmla="*/ 6 h 902"/>
                <a:gd name="T82" fmla="*/ 149 w 271"/>
                <a:gd name="T83" fmla="*/ 1 h 9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71" h="902">
                  <a:moveTo>
                    <a:pt x="136" y="0"/>
                  </a:moveTo>
                  <a:lnTo>
                    <a:pt x="122" y="1"/>
                  </a:lnTo>
                  <a:lnTo>
                    <a:pt x="108" y="4"/>
                  </a:lnTo>
                  <a:lnTo>
                    <a:pt x="96" y="6"/>
                  </a:lnTo>
                  <a:lnTo>
                    <a:pt x="84" y="11"/>
                  </a:lnTo>
                  <a:lnTo>
                    <a:pt x="71" y="17"/>
                  </a:lnTo>
                  <a:lnTo>
                    <a:pt x="61" y="23"/>
                  </a:lnTo>
                  <a:lnTo>
                    <a:pt x="50" y="32"/>
                  </a:lnTo>
                  <a:lnTo>
                    <a:pt x="40" y="40"/>
                  </a:lnTo>
                  <a:lnTo>
                    <a:pt x="31" y="50"/>
                  </a:lnTo>
                  <a:lnTo>
                    <a:pt x="24" y="61"/>
                  </a:lnTo>
                  <a:lnTo>
                    <a:pt x="17" y="72"/>
                  </a:lnTo>
                  <a:lnTo>
                    <a:pt x="11" y="84"/>
                  </a:lnTo>
                  <a:lnTo>
                    <a:pt x="6" y="96"/>
                  </a:lnTo>
                  <a:lnTo>
                    <a:pt x="3" y="108"/>
                  </a:lnTo>
                  <a:lnTo>
                    <a:pt x="1" y="121"/>
                  </a:lnTo>
                  <a:lnTo>
                    <a:pt x="0" y="136"/>
                  </a:lnTo>
                  <a:lnTo>
                    <a:pt x="0" y="226"/>
                  </a:lnTo>
                  <a:lnTo>
                    <a:pt x="1" y="238"/>
                  </a:lnTo>
                  <a:lnTo>
                    <a:pt x="2" y="250"/>
                  </a:lnTo>
                  <a:lnTo>
                    <a:pt x="5" y="261"/>
                  </a:lnTo>
                  <a:lnTo>
                    <a:pt x="8" y="272"/>
                  </a:lnTo>
                  <a:lnTo>
                    <a:pt x="13" y="283"/>
                  </a:lnTo>
                  <a:lnTo>
                    <a:pt x="18" y="293"/>
                  </a:lnTo>
                  <a:lnTo>
                    <a:pt x="24" y="302"/>
                  </a:lnTo>
                  <a:lnTo>
                    <a:pt x="30" y="311"/>
                  </a:lnTo>
                  <a:lnTo>
                    <a:pt x="37" y="319"/>
                  </a:lnTo>
                  <a:lnTo>
                    <a:pt x="46" y="328"/>
                  </a:lnTo>
                  <a:lnTo>
                    <a:pt x="54" y="335"/>
                  </a:lnTo>
                  <a:lnTo>
                    <a:pt x="64" y="341"/>
                  </a:lnTo>
                  <a:lnTo>
                    <a:pt x="74" y="346"/>
                  </a:lnTo>
                  <a:lnTo>
                    <a:pt x="84" y="351"/>
                  </a:lnTo>
                  <a:lnTo>
                    <a:pt x="95" y="356"/>
                  </a:lnTo>
                  <a:lnTo>
                    <a:pt x="105" y="358"/>
                  </a:lnTo>
                  <a:lnTo>
                    <a:pt x="105" y="873"/>
                  </a:lnTo>
                  <a:lnTo>
                    <a:pt x="107" y="879"/>
                  </a:lnTo>
                  <a:lnTo>
                    <a:pt x="108" y="884"/>
                  </a:lnTo>
                  <a:lnTo>
                    <a:pt x="110" y="889"/>
                  </a:lnTo>
                  <a:lnTo>
                    <a:pt x="114" y="894"/>
                  </a:lnTo>
                  <a:lnTo>
                    <a:pt x="119" y="897"/>
                  </a:lnTo>
                  <a:lnTo>
                    <a:pt x="124" y="900"/>
                  </a:lnTo>
                  <a:lnTo>
                    <a:pt x="130" y="902"/>
                  </a:lnTo>
                  <a:lnTo>
                    <a:pt x="136" y="902"/>
                  </a:lnTo>
                  <a:lnTo>
                    <a:pt x="142" y="902"/>
                  </a:lnTo>
                  <a:lnTo>
                    <a:pt x="148" y="900"/>
                  </a:lnTo>
                  <a:lnTo>
                    <a:pt x="153" y="897"/>
                  </a:lnTo>
                  <a:lnTo>
                    <a:pt x="156" y="894"/>
                  </a:lnTo>
                  <a:lnTo>
                    <a:pt x="160" y="889"/>
                  </a:lnTo>
                  <a:lnTo>
                    <a:pt x="164" y="884"/>
                  </a:lnTo>
                  <a:lnTo>
                    <a:pt x="165" y="879"/>
                  </a:lnTo>
                  <a:lnTo>
                    <a:pt x="166" y="873"/>
                  </a:lnTo>
                  <a:lnTo>
                    <a:pt x="166" y="358"/>
                  </a:lnTo>
                  <a:lnTo>
                    <a:pt x="177" y="356"/>
                  </a:lnTo>
                  <a:lnTo>
                    <a:pt x="188" y="351"/>
                  </a:lnTo>
                  <a:lnTo>
                    <a:pt x="198" y="346"/>
                  </a:lnTo>
                  <a:lnTo>
                    <a:pt x="207" y="341"/>
                  </a:lnTo>
                  <a:lnTo>
                    <a:pt x="217" y="335"/>
                  </a:lnTo>
                  <a:lnTo>
                    <a:pt x="226" y="328"/>
                  </a:lnTo>
                  <a:lnTo>
                    <a:pt x="234" y="319"/>
                  </a:lnTo>
                  <a:lnTo>
                    <a:pt x="241" y="311"/>
                  </a:lnTo>
                  <a:lnTo>
                    <a:pt x="248" y="302"/>
                  </a:lnTo>
                  <a:lnTo>
                    <a:pt x="254" y="293"/>
                  </a:lnTo>
                  <a:lnTo>
                    <a:pt x="258" y="283"/>
                  </a:lnTo>
                  <a:lnTo>
                    <a:pt x="263" y="272"/>
                  </a:lnTo>
                  <a:lnTo>
                    <a:pt x="267" y="261"/>
                  </a:lnTo>
                  <a:lnTo>
                    <a:pt x="269" y="250"/>
                  </a:lnTo>
                  <a:lnTo>
                    <a:pt x="271" y="238"/>
                  </a:lnTo>
                  <a:lnTo>
                    <a:pt x="271" y="226"/>
                  </a:lnTo>
                  <a:lnTo>
                    <a:pt x="271" y="136"/>
                  </a:lnTo>
                  <a:lnTo>
                    <a:pt x="271" y="121"/>
                  </a:lnTo>
                  <a:lnTo>
                    <a:pt x="268" y="108"/>
                  </a:lnTo>
                  <a:lnTo>
                    <a:pt x="265" y="96"/>
                  </a:lnTo>
                  <a:lnTo>
                    <a:pt x="261" y="84"/>
                  </a:lnTo>
                  <a:lnTo>
                    <a:pt x="255" y="72"/>
                  </a:lnTo>
                  <a:lnTo>
                    <a:pt x="248" y="61"/>
                  </a:lnTo>
                  <a:lnTo>
                    <a:pt x="240" y="50"/>
                  </a:lnTo>
                  <a:lnTo>
                    <a:pt x="232" y="40"/>
                  </a:lnTo>
                  <a:lnTo>
                    <a:pt x="222" y="32"/>
                  </a:lnTo>
                  <a:lnTo>
                    <a:pt x="211" y="23"/>
                  </a:lnTo>
                  <a:lnTo>
                    <a:pt x="200" y="17"/>
                  </a:lnTo>
                  <a:lnTo>
                    <a:pt x="188" y="11"/>
                  </a:lnTo>
                  <a:lnTo>
                    <a:pt x="176" y="6"/>
                  </a:lnTo>
                  <a:lnTo>
                    <a:pt x="163" y="4"/>
                  </a:lnTo>
                  <a:lnTo>
                    <a:pt x="149" y="1"/>
                  </a:lnTo>
                  <a:lnTo>
                    <a:pt x="13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53" name="TextBox 52">
            <a:extLst>
              <a:ext uri="{FF2B5EF4-FFF2-40B4-BE49-F238E27FC236}">
                <a16:creationId xmlns:a16="http://schemas.microsoft.com/office/drawing/2014/main" id="{A207CBC9-4BDA-4236-A88B-00F26F3D9B2A}"/>
              </a:ext>
            </a:extLst>
          </p:cNvPr>
          <p:cNvSpPr txBox="1"/>
          <p:nvPr/>
        </p:nvSpPr>
        <p:spPr>
          <a:xfrm>
            <a:off x="6312348" y="603211"/>
            <a:ext cx="5446270" cy="1846659"/>
          </a:xfrm>
          <a:prstGeom prst="rect">
            <a:avLst/>
          </a:prstGeom>
          <a:noFill/>
        </p:spPr>
        <p:txBody>
          <a:bodyPr wrap="square" lIns="0" tIns="0" rIns="0" bIns="0" rtlCol="0">
            <a:spAutoFit/>
          </a:bodyPr>
          <a:lstStyle/>
          <a:p>
            <a:pPr algn="r">
              <a:spcAft>
                <a:spcPts val="600"/>
              </a:spcAft>
            </a:pPr>
            <a:r>
              <a:rPr lang="en-US" sz="6000" b="1" dirty="0">
                <a:solidFill>
                  <a:srgbClr val="20272D"/>
                </a:solidFill>
                <a:latin typeface="+mj-lt"/>
              </a:rPr>
              <a:t>PROBLEM </a:t>
            </a:r>
            <a:r>
              <a:rPr lang="en-US" sz="6000" dirty="0">
                <a:solidFill>
                  <a:srgbClr val="20272D"/>
                </a:solidFill>
                <a:latin typeface="+mj-lt"/>
              </a:rPr>
              <a:t>STATEMENT</a:t>
            </a:r>
          </a:p>
        </p:txBody>
      </p:sp>
    </p:spTree>
    <p:extLst>
      <p:ext uri="{BB962C8B-B14F-4D97-AF65-F5344CB8AC3E}">
        <p14:creationId xmlns:p14="http://schemas.microsoft.com/office/powerpoint/2010/main" val="27811513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Date Placeholder 7">
            <a:extLst>
              <a:ext uri="{FF2B5EF4-FFF2-40B4-BE49-F238E27FC236}">
                <a16:creationId xmlns:a16="http://schemas.microsoft.com/office/drawing/2014/main" id="{9B9E8DBD-7460-491E-8F56-9FDF58FA3D30}"/>
              </a:ext>
            </a:extLst>
          </p:cNvPr>
          <p:cNvSpPr>
            <a:spLocks noGrp="1"/>
          </p:cNvSpPr>
          <p:nvPr>
            <p:ph type="dt" sz="half" idx="10"/>
          </p:nvPr>
        </p:nvSpPr>
        <p:spPr/>
        <p:txBody>
          <a:bodyPr/>
          <a:lstStyle/>
          <a:p>
            <a:fld id="{FB90399E-F240-455F-81E0-227F2090C0ED}" type="datetime1">
              <a:rPr lang="en-US" smtClean="0"/>
              <a:t>3/22/2024</a:t>
            </a:fld>
            <a:endParaRPr lang="en-US" dirty="0"/>
          </a:p>
        </p:txBody>
      </p:sp>
      <p:sp>
        <p:nvSpPr>
          <p:cNvPr id="9" name="Slide Number Placeholder 8">
            <a:extLst>
              <a:ext uri="{FF2B5EF4-FFF2-40B4-BE49-F238E27FC236}">
                <a16:creationId xmlns:a16="http://schemas.microsoft.com/office/drawing/2014/main" id="{BD566FE9-49B8-49EE-A2CE-8E6046DAAF8C}"/>
              </a:ext>
            </a:extLst>
          </p:cNvPr>
          <p:cNvSpPr>
            <a:spLocks noGrp="1"/>
          </p:cNvSpPr>
          <p:nvPr>
            <p:ph type="sldNum" sz="quarter" idx="12"/>
          </p:nvPr>
        </p:nvSpPr>
        <p:spPr/>
        <p:txBody>
          <a:bodyPr/>
          <a:lstStyle/>
          <a:p>
            <a:fld id="{AAC77FEA-5A40-4233-83E1-A9E4FBBBF428}" type="slidenum">
              <a:rPr lang="en-US" smtClean="0"/>
              <a:t>6</a:t>
            </a:fld>
            <a:endParaRPr lang="en-US"/>
          </a:p>
        </p:txBody>
      </p:sp>
      <p:sp>
        <p:nvSpPr>
          <p:cNvPr id="10" name="Rectangle 9">
            <a:extLst>
              <a:ext uri="{FF2B5EF4-FFF2-40B4-BE49-F238E27FC236}">
                <a16:creationId xmlns:a16="http://schemas.microsoft.com/office/drawing/2014/main" id="{1AC2D175-E9D0-4A19-859E-7A41E1B59623}"/>
              </a:ext>
            </a:extLst>
          </p:cNvPr>
          <p:cNvSpPr/>
          <p:nvPr/>
        </p:nvSpPr>
        <p:spPr>
          <a:xfrm>
            <a:off x="0" y="6721475"/>
            <a:ext cx="12192000" cy="136525"/>
          </a:xfrm>
          <a:prstGeom prst="rect">
            <a:avLst/>
          </a:prstGeom>
          <a:solidFill>
            <a:srgbClr val="2027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1564ADF0-53A5-44B1-B37E-FF307B8FA754}"/>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715268" y="1211943"/>
            <a:ext cx="4761464" cy="4434114"/>
          </a:xfrm>
          <a:prstGeom prst="rect">
            <a:avLst/>
          </a:prstGeom>
        </p:spPr>
      </p:pic>
      <p:sp>
        <p:nvSpPr>
          <p:cNvPr id="7" name="Oval 6">
            <a:extLst>
              <a:ext uri="{FF2B5EF4-FFF2-40B4-BE49-F238E27FC236}">
                <a16:creationId xmlns:a16="http://schemas.microsoft.com/office/drawing/2014/main" id="{984492E8-06F6-44B6-A5C3-AA1ABC8DD023}"/>
              </a:ext>
            </a:extLst>
          </p:cNvPr>
          <p:cNvSpPr/>
          <p:nvPr/>
        </p:nvSpPr>
        <p:spPr>
          <a:xfrm>
            <a:off x="7486650" y="3319462"/>
            <a:ext cx="514350" cy="514350"/>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FDA9A63D-49A4-4C5A-9AA9-D32432F997A2}"/>
              </a:ext>
            </a:extLst>
          </p:cNvPr>
          <p:cNvSpPr/>
          <p:nvPr/>
        </p:nvSpPr>
        <p:spPr>
          <a:xfrm>
            <a:off x="5753100" y="3819525"/>
            <a:ext cx="514350" cy="514350"/>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a:extLst>
              <a:ext uri="{FF2B5EF4-FFF2-40B4-BE49-F238E27FC236}">
                <a16:creationId xmlns:a16="http://schemas.microsoft.com/office/drawing/2014/main" id="{791602CF-64AA-4B15-A248-8EABC9F21F79}"/>
              </a:ext>
            </a:extLst>
          </p:cNvPr>
          <p:cNvSpPr/>
          <p:nvPr/>
        </p:nvSpPr>
        <p:spPr>
          <a:xfrm>
            <a:off x="4743450" y="2143125"/>
            <a:ext cx="514350" cy="514350"/>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47746B63-7E44-4F77-A89F-AEAE60BB0FEB}"/>
              </a:ext>
            </a:extLst>
          </p:cNvPr>
          <p:cNvSpPr/>
          <p:nvPr/>
        </p:nvSpPr>
        <p:spPr>
          <a:xfrm>
            <a:off x="3981450" y="4333875"/>
            <a:ext cx="514350" cy="514350"/>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E4E8337C-CDE1-4205-ABA6-68AFA76C2166}"/>
              </a:ext>
            </a:extLst>
          </p:cNvPr>
          <p:cNvSpPr/>
          <p:nvPr/>
        </p:nvSpPr>
        <p:spPr>
          <a:xfrm>
            <a:off x="6772275" y="2095500"/>
            <a:ext cx="514350" cy="514350"/>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3" name="Group 72">
            <a:extLst>
              <a:ext uri="{FF2B5EF4-FFF2-40B4-BE49-F238E27FC236}">
                <a16:creationId xmlns:a16="http://schemas.microsoft.com/office/drawing/2014/main" id="{2020A046-721A-4997-9636-16441188197E}"/>
              </a:ext>
            </a:extLst>
          </p:cNvPr>
          <p:cNvGrpSpPr/>
          <p:nvPr/>
        </p:nvGrpSpPr>
        <p:grpSpPr>
          <a:xfrm>
            <a:off x="7745186" y="429604"/>
            <a:ext cx="4406761" cy="6258506"/>
            <a:chOff x="7784646" y="429604"/>
            <a:chExt cx="4406761" cy="6258506"/>
          </a:xfrm>
        </p:grpSpPr>
        <p:sp>
          <p:nvSpPr>
            <p:cNvPr id="59" name="Oval 58">
              <a:extLst>
                <a:ext uri="{FF2B5EF4-FFF2-40B4-BE49-F238E27FC236}">
                  <a16:creationId xmlns:a16="http://schemas.microsoft.com/office/drawing/2014/main" id="{DBADC046-BBA3-4FDC-BA00-2A5D19469AA6}"/>
                </a:ext>
              </a:extLst>
            </p:cNvPr>
            <p:cNvSpPr/>
            <p:nvPr/>
          </p:nvSpPr>
          <p:spPr>
            <a:xfrm>
              <a:off x="8663667" y="3145971"/>
              <a:ext cx="566058" cy="566058"/>
            </a:xfrm>
            <a:prstGeom prst="ellipse">
              <a:avLst/>
            </a:prstGeom>
            <a:solidFill>
              <a:srgbClr val="EFAB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ADC3D200-876F-4944-8CE2-9543E4FF9A89}"/>
                </a:ext>
              </a:extLst>
            </p:cNvPr>
            <p:cNvSpPr/>
            <p:nvPr/>
          </p:nvSpPr>
          <p:spPr>
            <a:xfrm>
              <a:off x="7784646" y="1061255"/>
              <a:ext cx="566058" cy="566058"/>
            </a:xfrm>
            <a:prstGeom prst="ellipse">
              <a:avLst/>
            </a:prstGeom>
            <a:solidFill>
              <a:srgbClr val="EFAB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TextBox 56">
              <a:extLst>
                <a:ext uri="{FF2B5EF4-FFF2-40B4-BE49-F238E27FC236}">
                  <a16:creationId xmlns:a16="http://schemas.microsoft.com/office/drawing/2014/main" id="{72CF5A8D-E504-4AD7-A507-F6804C369851}"/>
                </a:ext>
              </a:extLst>
            </p:cNvPr>
            <p:cNvSpPr txBox="1"/>
            <p:nvPr/>
          </p:nvSpPr>
          <p:spPr>
            <a:xfrm>
              <a:off x="8438205" y="429604"/>
              <a:ext cx="3727449" cy="1954381"/>
            </a:xfrm>
            <a:prstGeom prst="rect">
              <a:avLst/>
            </a:prstGeom>
            <a:noFill/>
          </p:spPr>
          <p:txBody>
            <a:bodyPr wrap="square" lIns="0" tIns="0" rIns="0" bIns="0" rtlCol="0" anchor="ctr">
              <a:spAutoFit/>
            </a:bodyPr>
            <a:lstStyle/>
            <a:p>
              <a:pPr>
                <a:spcAft>
                  <a:spcPts val="600"/>
                </a:spcAft>
              </a:pPr>
              <a:r>
                <a:rPr lang="en-US" sz="1400" dirty="0"/>
                <a:t>:</a:t>
              </a:r>
            </a:p>
            <a:p>
              <a:pPr>
                <a:spcAft>
                  <a:spcPts val="600"/>
                </a:spcAft>
              </a:pPr>
              <a:r>
                <a:rPr lang="en-US" b="1" dirty="0"/>
                <a:t>Percentage of Sales by Pizza Size</a:t>
              </a:r>
              <a:r>
                <a:rPr lang="en-US" dirty="0"/>
                <a:t> a pie chart that represents the percentage of sales attributed to different pizza sizes. This chart will help us understand customer preferences for pizza sizes and their impact on sales.</a:t>
              </a:r>
            </a:p>
          </p:txBody>
        </p:sp>
        <p:sp>
          <p:nvSpPr>
            <p:cNvPr id="60" name="Oval 59">
              <a:extLst>
                <a:ext uri="{FF2B5EF4-FFF2-40B4-BE49-F238E27FC236}">
                  <a16:creationId xmlns:a16="http://schemas.microsoft.com/office/drawing/2014/main" id="{46C5AE8B-2BE3-4F19-82CB-9854C59BAD72}"/>
                </a:ext>
              </a:extLst>
            </p:cNvPr>
            <p:cNvSpPr/>
            <p:nvPr/>
          </p:nvSpPr>
          <p:spPr>
            <a:xfrm>
              <a:off x="7784646" y="5097910"/>
              <a:ext cx="566058" cy="566058"/>
            </a:xfrm>
            <a:prstGeom prst="ellipse">
              <a:avLst/>
            </a:prstGeom>
            <a:solidFill>
              <a:srgbClr val="EFAB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TextBox 60">
              <a:extLst>
                <a:ext uri="{FF2B5EF4-FFF2-40B4-BE49-F238E27FC236}">
                  <a16:creationId xmlns:a16="http://schemas.microsoft.com/office/drawing/2014/main" id="{B5144B1C-BB96-4987-97F6-1C7B51B6A962}"/>
                </a:ext>
              </a:extLst>
            </p:cNvPr>
            <p:cNvSpPr txBox="1"/>
            <p:nvPr/>
          </p:nvSpPr>
          <p:spPr>
            <a:xfrm>
              <a:off x="8462216" y="4949172"/>
              <a:ext cx="3727449" cy="1738938"/>
            </a:xfrm>
            <a:prstGeom prst="rect">
              <a:avLst/>
            </a:prstGeom>
            <a:noFill/>
          </p:spPr>
          <p:txBody>
            <a:bodyPr wrap="square" lIns="0" tIns="0" rIns="0" bIns="0" rtlCol="0" anchor="ctr">
              <a:spAutoFit/>
            </a:bodyPr>
            <a:lstStyle/>
            <a:p>
              <a:pPr>
                <a:spcAft>
                  <a:spcPts val="600"/>
                </a:spcAft>
              </a:pPr>
              <a:r>
                <a:rPr lang="en-US" b="1" dirty="0"/>
                <a:t>Top 5 Best Sellers by Total Pizzas Sold:</a:t>
              </a:r>
            </a:p>
            <a:p>
              <a:pPr>
                <a:spcAft>
                  <a:spcPts val="600"/>
                </a:spcAft>
              </a:pPr>
              <a:r>
                <a:rPr lang="en-US" dirty="0"/>
                <a:t>Create a bar chart highlighting the top 5 best-selling pizzas based on the total number of pizzas sold. This chart will help us identify the most popular pizza options.</a:t>
              </a:r>
            </a:p>
          </p:txBody>
        </p:sp>
        <p:sp>
          <p:nvSpPr>
            <p:cNvPr id="58" name="TextBox 57">
              <a:extLst>
                <a:ext uri="{FF2B5EF4-FFF2-40B4-BE49-F238E27FC236}">
                  <a16:creationId xmlns:a16="http://schemas.microsoft.com/office/drawing/2014/main" id="{6F3FDEE1-2011-4B10-884E-5E0E3BF5BAD1}"/>
                </a:ext>
              </a:extLst>
            </p:cNvPr>
            <p:cNvSpPr txBox="1"/>
            <p:nvPr/>
          </p:nvSpPr>
          <p:spPr>
            <a:xfrm>
              <a:off x="9340258" y="2400300"/>
              <a:ext cx="2851149" cy="2569934"/>
            </a:xfrm>
            <a:prstGeom prst="rect">
              <a:avLst/>
            </a:prstGeom>
            <a:noFill/>
          </p:spPr>
          <p:txBody>
            <a:bodyPr wrap="square" lIns="0" tIns="0" rIns="0" bIns="0" rtlCol="0" anchor="ctr">
              <a:spAutoFit/>
            </a:bodyPr>
            <a:lstStyle/>
            <a:p>
              <a:pPr>
                <a:spcAft>
                  <a:spcPts val="600"/>
                </a:spcAft>
              </a:pPr>
              <a:r>
                <a:rPr lang="en-US" b="1" dirty="0"/>
                <a:t>Total Pizzas Sold by Pizza Category</a:t>
              </a:r>
              <a:r>
                <a:rPr lang="en-US" dirty="0"/>
                <a:t>:</a:t>
              </a:r>
            </a:p>
            <a:p>
              <a:pPr>
                <a:spcAft>
                  <a:spcPts val="600"/>
                </a:spcAft>
              </a:pPr>
              <a:r>
                <a:rPr lang="en-US" dirty="0"/>
                <a:t>Create a funnel chart that presents the total number of pizzas sold for each pizza category. This chart will allow us to compare the sales performance of different pizza categories</a:t>
              </a:r>
              <a:r>
                <a:rPr lang="en-US" sz="1400" dirty="0"/>
                <a:t>.</a:t>
              </a:r>
            </a:p>
          </p:txBody>
        </p:sp>
      </p:grpSp>
      <p:sp>
        <p:nvSpPr>
          <p:cNvPr id="75" name="Oval 74">
            <a:extLst>
              <a:ext uri="{FF2B5EF4-FFF2-40B4-BE49-F238E27FC236}">
                <a16:creationId xmlns:a16="http://schemas.microsoft.com/office/drawing/2014/main" id="{6A3FB74E-1127-443A-A479-C530D1E202B3}"/>
              </a:ext>
            </a:extLst>
          </p:cNvPr>
          <p:cNvSpPr/>
          <p:nvPr/>
        </p:nvSpPr>
        <p:spPr>
          <a:xfrm flipH="1">
            <a:off x="3001736" y="3145971"/>
            <a:ext cx="566058" cy="566058"/>
          </a:xfrm>
          <a:prstGeom prst="ellipse">
            <a:avLst/>
          </a:prstGeom>
          <a:solidFill>
            <a:srgbClr val="EFAB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Oval 75">
            <a:extLst>
              <a:ext uri="{FF2B5EF4-FFF2-40B4-BE49-F238E27FC236}">
                <a16:creationId xmlns:a16="http://schemas.microsoft.com/office/drawing/2014/main" id="{D3BA4F4D-515B-4791-A266-602915F1A854}"/>
              </a:ext>
            </a:extLst>
          </p:cNvPr>
          <p:cNvSpPr/>
          <p:nvPr/>
        </p:nvSpPr>
        <p:spPr>
          <a:xfrm flipH="1">
            <a:off x="3880757" y="1061255"/>
            <a:ext cx="566058" cy="566058"/>
          </a:xfrm>
          <a:prstGeom prst="ellipse">
            <a:avLst/>
          </a:prstGeom>
          <a:solidFill>
            <a:srgbClr val="EFAB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TextBox 76">
            <a:extLst>
              <a:ext uri="{FF2B5EF4-FFF2-40B4-BE49-F238E27FC236}">
                <a16:creationId xmlns:a16="http://schemas.microsoft.com/office/drawing/2014/main" id="{6AA02730-D834-44AC-8E21-E78EE4DDB2F1}"/>
              </a:ext>
            </a:extLst>
          </p:cNvPr>
          <p:cNvSpPr txBox="1"/>
          <p:nvPr/>
        </p:nvSpPr>
        <p:spPr>
          <a:xfrm flipH="1">
            <a:off x="42639" y="638031"/>
            <a:ext cx="3727449" cy="1738938"/>
          </a:xfrm>
          <a:prstGeom prst="rect">
            <a:avLst/>
          </a:prstGeom>
          <a:noFill/>
        </p:spPr>
        <p:txBody>
          <a:bodyPr wrap="square" lIns="0" tIns="0" rIns="0" bIns="0" rtlCol="0" anchor="ctr">
            <a:spAutoFit/>
          </a:bodyPr>
          <a:lstStyle/>
          <a:p>
            <a:pPr algn="r">
              <a:spcAft>
                <a:spcPts val="600"/>
              </a:spcAft>
            </a:pPr>
            <a:r>
              <a:rPr lang="en-US" b="1" dirty="0"/>
              <a:t>Daily Trend for Total Orders:</a:t>
            </a:r>
          </a:p>
          <a:p>
            <a:pPr algn="r">
              <a:spcAft>
                <a:spcPts val="600"/>
              </a:spcAft>
            </a:pPr>
            <a:r>
              <a:rPr lang="en-US" dirty="0"/>
              <a:t>Create a bar chart that displays the daily trend of total orders over a specific period. This chart will help us identify any patterns or fluctuations in order volumes daily</a:t>
            </a:r>
            <a:r>
              <a:rPr lang="en-US" sz="1400" dirty="0"/>
              <a:t>.. </a:t>
            </a:r>
          </a:p>
        </p:txBody>
      </p:sp>
      <p:sp>
        <p:nvSpPr>
          <p:cNvPr id="78" name="Oval 77">
            <a:extLst>
              <a:ext uri="{FF2B5EF4-FFF2-40B4-BE49-F238E27FC236}">
                <a16:creationId xmlns:a16="http://schemas.microsoft.com/office/drawing/2014/main" id="{97169504-DD3A-4CE3-8883-9D58652105BD}"/>
              </a:ext>
            </a:extLst>
          </p:cNvPr>
          <p:cNvSpPr/>
          <p:nvPr/>
        </p:nvSpPr>
        <p:spPr>
          <a:xfrm flipH="1">
            <a:off x="3880757" y="5097910"/>
            <a:ext cx="566058" cy="566058"/>
          </a:xfrm>
          <a:prstGeom prst="ellipse">
            <a:avLst/>
          </a:prstGeom>
          <a:solidFill>
            <a:srgbClr val="EFAB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TextBox 78">
            <a:extLst>
              <a:ext uri="{FF2B5EF4-FFF2-40B4-BE49-F238E27FC236}">
                <a16:creationId xmlns:a16="http://schemas.microsoft.com/office/drawing/2014/main" id="{DEABCDA9-785C-4434-B364-1FD9125B5D55}"/>
              </a:ext>
            </a:extLst>
          </p:cNvPr>
          <p:cNvSpPr txBox="1"/>
          <p:nvPr/>
        </p:nvSpPr>
        <p:spPr>
          <a:xfrm flipH="1">
            <a:off x="28783" y="4603246"/>
            <a:ext cx="3727449" cy="2015936"/>
          </a:xfrm>
          <a:prstGeom prst="rect">
            <a:avLst/>
          </a:prstGeom>
          <a:noFill/>
        </p:spPr>
        <p:txBody>
          <a:bodyPr wrap="square" lIns="0" tIns="0" rIns="0" bIns="0" rtlCol="0" anchor="ctr">
            <a:spAutoFit/>
          </a:bodyPr>
          <a:lstStyle/>
          <a:p>
            <a:pPr algn="r">
              <a:spcAft>
                <a:spcPts val="600"/>
              </a:spcAft>
            </a:pPr>
            <a:r>
              <a:rPr lang="en-US" b="1" dirty="0"/>
              <a:t>Percentage of Sales by Pizza Category:</a:t>
            </a:r>
          </a:p>
          <a:p>
            <a:pPr algn="r">
              <a:spcAft>
                <a:spcPts val="600"/>
              </a:spcAft>
            </a:pPr>
            <a:r>
              <a:rPr lang="en-US" dirty="0"/>
              <a:t>Create a pie chart that shows the distribution of sales across different pizza categories. This chart will provide insights into the popularity of various pizza categories and their contribution to overall sales</a:t>
            </a:r>
            <a:r>
              <a:rPr lang="en-US" sz="1400" dirty="0"/>
              <a:t>.</a:t>
            </a:r>
          </a:p>
        </p:txBody>
      </p:sp>
      <p:sp>
        <p:nvSpPr>
          <p:cNvPr id="80" name="TextBox 79">
            <a:extLst>
              <a:ext uri="{FF2B5EF4-FFF2-40B4-BE49-F238E27FC236}">
                <a16:creationId xmlns:a16="http://schemas.microsoft.com/office/drawing/2014/main" id="{DB984854-A1E3-4549-9BA4-60EE10D344C2}"/>
              </a:ext>
            </a:extLst>
          </p:cNvPr>
          <p:cNvSpPr txBox="1"/>
          <p:nvPr/>
        </p:nvSpPr>
        <p:spPr>
          <a:xfrm flipH="1">
            <a:off x="40053" y="2450785"/>
            <a:ext cx="2851149" cy="2015936"/>
          </a:xfrm>
          <a:prstGeom prst="rect">
            <a:avLst/>
          </a:prstGeom>
          <a:noFill/>
        </p:spPr>
        <p:txBody>
          <a:bodyPr wrap="square" lIns="0" tIns="0" rIns="0" bIns="0" rtlCol="0" anchor="ctr">
            <a:spAutoFit/>
          </a:bodyPr>
          <a:lstStyle/>
          <a:p>
            <a:pPr algn="r">
              <a:spcAft>
                <a:spcPts val="600"/>
              </a:spcAft>
            </a:pPr>
            <a:r>
              <a:rPr lang="en-US" b="1" dirty="0"/>
              <a:t>Hourly Trend for Total Orders</a:t>
            </a:r>
            <a:r>
              <a:rPr lang="en-US" dirty="0"/>
              <a:t>:</a:t>
            </a:r>
          </a:p>
          <a:p>
            <a:pPr algn="r">
              <a:spcAft>
                <a:spcPts val="600"/>
              </a:spcAft>
            </a:pPr>
            <a:r>
              <a:rPr lang="en-US" dirty="0"/>
              <a:t>Create a line chart that illustrates the hourly trend of total orders throughout the day. This chart will allow us to identify peak hours or periods of high-order activity</a:t>
            </a:r>
            <a:r>
              <a:rPr lang="en-US" sz="1400" dirty="0"/>
              <a:t>. </a:t>
            </a:r>
          </a:p>
        </p:txBody>
      </p:sp>
      <p:cxnSp>
        <p:nvCxnSpPr>
          <p:cNvPr id="15" name="Connector: Elbow 14">
            <a:extLst>
              <a:ext uri="{FF2B5EF4-FFF2-40B4-BE49-F238E27FC236}">
                <a16:creationId xmlns:a16="http://schemas.microsoft.com/office/drawing/2014/main" id="{6E0C9D94-CBF4-4A95-8123-59F7D05756D8}"/>
              </a:ext>
            </a:extLst>
          </p:cNvPr>
          <p:cNvCxnSpPr>
            <a:stCxn id="56" idx="0"/>
            <a:endCxn id="13" idx="2"/>
          </p:cNvCxnSpPr>
          <p:nvPr/>
        </p:nvCxnSpPr>
        <p:spPr>
          <a:xfrm rot="5400000" flipH="1" flipV="1">
            <a:off x="7011710" y="1362024"/>
            <a:ext cx="751216" cy="715736"/>
          </a:xfrm>
          <a:prstGeom prst="bentConnector2">
            <a:avLst/>
          </a:prstGeom>
          <a:ln w="12700">
            <a:solidFill>
              <a:srgbClr val="20272D"/>
            </a:solidFill>
            <a:tailEnd type="oval"/>
          </a:ln>
        </p:spPr>
        <p:style>
          <a:lnRef idx="1">
            <a:schemeClr val="accent1"/>
          </a:lnRef>
          <a:fillRef idx="0">
            <a:schemeClr val="accent1"/>
          </a:fillRef>
          <a:effectRef idx="0">
            <a:schemeClr val="accent1"/>
          </a:effectRef>
          <a:fontRef idx="minor">
            <a:schemeClr val="tx1"/>
          </a:fontRef>
        </p:style>
      </p:cxnSp>
      <p:cxnSp>
        <p:nvCxnSpPr>
          <p:cNvPr id="21" name="Connector: Elbow 20">
            <a:extLst>
              <a:ext uri="{FF2B5EF4-FFF2-40B4-BE49-F238E27FC236}">
                <a16:creationId xmlns:a16="http://schemas.microsoft.com/office/drawing/2014/main" id="{02DB12A9-82A8-49A7-8CAB-30D27C7B4CC1}"/>
              </a:ext>
            </a:extLst>
          </p:cNvPr>
          <p:cNvCxnSpPr>
            <a:stCxn id="7" idx="6"/>
            <a:endCxn id="59" idx="2"/>
          </p:cNvCxnSpPr>
          <p:nvPr/>
        </p:nvCxnSpPr>
        <p:spPr>
          <a:xfrm flipV="1">
            <a:off x="8001000" y="3429000"/>
            <a:ext cx="623207" cy="147637"/>
          </a:xfrm>
          <a:prstGeom prst="bentConnector3">
            <a:avLst/>
          </a:prstGeom>
          <a:ln w="12700">
            <a:solidFill>
              <a:srgbClr val="20272D"/>
            </a:solidFill>
            <a:tailEnd type="oval"/>
          </a:ln>
        </p:spPr>
        <p:style>
          <a:lnRef idx="1">
            <a:schemeClr val="accent1"/>
          </a:lnRef>
          <a:fillRef idx="0">
            <a:schemeClr val="accent1"/>
          </a:fillRef>
          <a:effectRef idx="0">
            <a:schemeClr val="accent1"/>
          </a:effectRef>
          <a:fontRef idx="minor">
            <a:schemeClr val="tx1"/>
          </a:fontRef>
        </p:style>
      </p:cxnSp>
      <p:cxnSp>
        <p:nvCxnSpPr>
          <p:cNvPr id="62" name="Connector: Elbow 61">
            <a:extLst>
              <a:ext uri="{FF2B5EF4-FFF2-40B4-BE49-F238E27FC236}">
                <a16:creationId xmlns:a16="http://schemas.microsoft.com/office/drawing/2014/main" id="{3D6AE68D-7E8A-40DC-928D-F9E1F91A13A1}"/>
              </a:ext>
            </a:extLst>
          </p:cNvPr>
          <p:cNvCxnSpPr>
            <a:cxnSpLocks/>
            <a:stCxn id="53" idx="6"/>
            <a:endCxn id="60" idx="2"/>
          </p:cNvCxnSpPr>
          <p:nvPr/>
        </p:nvCxnSpPr>
        <p:spPr>
          <a:xfrm>
            <a:off x="6267450" y="4076700"/>
            <a:ext cx="1477736" cy="1304239"/>
          </a:xfrm>
          <a:prstGeom prst="bentConnector3">
            <a:avLst/>
          </a:prstGeom>
          <a:ln w="12700">
            <a:solidFill>
              <a:srgbClr val="20272D"/>
            </a:solidFill>
            <a:tailEnd type="oval"/>
          </a:ln>
        </p:spPr>
        <p:style>
          <a:lnRef idx="1">
            <a:schemeClr val="accent1"/>
          </a:lnRef>
          <a:fillRef idx="0">
            <a:schemeClr val="accent1"/>
          </a:fillRef>
          <a:effectRef idx="0">
            <a:schemeClr val="accent1"/>
          </a:effectRef>
          <a:fontRef idx="minor">
            <a:schemeClr val="tx1"/>
          </a:fontRef>
        </p:style>
      </p:cxnSp>
      <p:cxnSp>
        <p:nvCxnSpPr>
          <p:cNvPr id="82" name="Connector: Elbow 81">
            <a:extLst>
              <a:ext uri="{FF2B5EF4-FFF2-40B4-BE49-F238E27FC236}">
                <a16:creationId xmlns:a16="http://schemas.microsoft.com/office/drawing/2014/main" id="{E25BBF0C-8003-49DA-8A3A-B46ACC495776}"/>
              </a:ext>
            </a:extLst>
          </p:cNvPr>
          <p:cNvCxnSpPr>
            <a:cxnSpLocks/>
            <a:stCxn id="54" idx="0"/>
            <a:endCxn id="76" idx="2"/>
          </p:cNvCxnSpPr>
          <p:nvPr/>
        </p:nvCxnSpPr>
        <p:spPr>
          <a:xfrm rot="16200000" flipV="1">
            <a:off x="4324300" y="1466800"/>
            <a:ext cx="798841" cy="553810"/>
          </a:xfrm>
          <a:prstGeom prst="bentConnector2">
            <a:avLst/>
          </a:prstGeom>
          <a:ln w="12700">
            <a:solidFill>
              <a:srgbClr val="20272D"/>
            </a:solidFill>
            <a:tailEnd type="oval"/>
          </a:ln>
        </p:spPr>
        <p:style>
          <a:lnRef idx="1">
            <a:schemeClr val="accent1"/>
          </a:lnRef>
          <a:fillRef idx="0">
            <a:schemeClr val="accent1"/>
          </a:fillRef>
          <a:effectRef idx="0">
            <a:schemeClr val="accent1"/>
          </a:effectRef>
          <a:fontRef idx="minor">
            <a:schemeClr val="tx1"/>
          </a:fontRef>
        </p:style>
      </p:cxnSp>
      <p:sp>
        <p:nvSpPr>
          <p:cNvPr id="85" name="Oval 84">
            <a:extLst>
              <a:ext uri="{FF2B5EF4-FFF2-40B4-BE49-F238E27FC236}">
                <a16:creationId xmlns:a16="http://schemas.microsoft.com/office/drawing/2014/main" id="{F955414C-C014-46C2-AADE-48C8D35BA1F5}"/>
              </a:ext>
            </a:extLst>
          </p:cNvPr>
          <p:cNvSpPr/>
          <p:nvPr/>
        </p:nvSpPr>
        <p:spPr>
          <a:xfrm>
            <a:off x="5678261" y="4866589"/>
            <a:ext cx="514350" cy="514350"/>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6" name="Connector: Elbow 85">
            <a:extLst>
              <a:ext uri="{FF2B5EF4-FFF2-40B4-BE49-F238E27FC236}">
                <a16:creationId xmlns:a16="http://schemas.microsoft.com/office/drawing/2014/main" id="{BCAEE166-DF15-4397-9ACF-07D20823BFB3}"/>
              </a:ext>
            </a:extLst>
          </p:cNvPr>
          <p:cNvCxnSpPr>
            <a:cxnSpLocks/>
            <a:stCxn id="55" idx="0"/>
            <a:endCxn id="75" idx="2"/>
          </p:cNvCxnSpPr>
          <p:nvPr/>
        </p:nvCxnSpPr>
        <p:spPr>
          <a:xfrm rot="16200000" flipV="1">
            <a:off x="3450773" y="3546022"/>
            <a:ext cx="904875" cy="670831"/>
          </a:xfrm>
          <a:prstGeom prst="bentConnector2">
            <a:avLst/>
          </a:prstGeom>
          <a:ln w="12700">
            <a:solidFill>
              <a:srgbClr val="20272D"/>
            </a:solidFill>
            <a:tailEnd type="oval"/>
          </a:ln>
        </p:spPr>
        <p:style>
          <a:lnRef idx="1">
            <a:schemeClr val="accent1"/>
          </a:lnRef>
          <a:fillRef idx="0">
            <a:schemeClr val="accent1"/>
          </a:fillRef>
          <a:effectRef idx="0">
            <a:schemeClr val="accent1"/>
          </a:effectRef>
          <a:fontRef idx="minor">
            <a:schemeClr val="tx1"/>
          </a:fontRef>
        </p:style>
      </p:cxnSp>
      <p:cxnSp>
        <p:nvCxnSpPr>
          <p:cNvPr id="89" name="Connector: Elbow 88">
            <a:extLst>
              <a:ext uri="{FF2B5EF4-FFF2-40B4-BE49-F238E27FC236}">
                <a16:creationId xmlns:a16="http://schemas.microsoft.com/office/drawing/2014/main" id="{DC964C02-14C4-486B-9A5D-88F8CFEC122D}"/>
              </a:ext>
            </a:extLst>
          </p:cNvPr>
          <p:cNvCxnSpPr>
            <a:cxnSpLocks/>
            <a:stCxn id="85" idx="0"/>
            <a:endCxn id="78" idx="2"/>
          </p:cNvCxnSpPr>
          <p:nvPr/>
        </p:nvCxnSpPr>
        <p:spPr>
          <a:xfrm rot="16200000" flipH="1" flipV="1">
            <a:off x="4933951" y="4379453"/>
            <a:ext cx="514350" cy="1488621"/>
          </a:xfrm>
          <a:prstGeom prst="bentConnector4">
            <a:avLst>
              <a:gd name="adj1" fmla="val -44444"/>
              <a:gd name="adj2" fmla="val 58638"/>
            </a:avLst>
          </a:prstGeom>
          <a:ln w="12700">
            <a:solidFill>
              <a:srgbClr val="20272D"/>
            </a:solidFill>
            <a:tailEnd type="oval"/>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8454CC0D-842A-449A-9B09-AB4F9EE44177}"/>
              </a:ext>
            </a:extLst>
          </p:cNvPr>
          <p:cNvSpPr txBox="1"/>
          <p:nvPr/>
        </p:nvSpPr>
        <p:spPr>
          <a:xfrm>
            <a:off x="266700" y="261533"/>
            <a:ext cx="11658600" cy="553998"/>
          </a:xfrm>
          <a:prstGeom prst="rect">
            <a:avLst/>
          </a:prstGeom>
          <a:noFill/>
        </p:spPr>
        <p:txBody>
          <a:bodyPr wrap="square" lIns="0" tIns="0" rIns="0" bIns="0" rtlCol="0">
            <a:spAutoFit/>
          </a:bodyPr>
          <a:lstStyle/>
          <a:p>
            <a:pPr algn="ctr">
              <a:spcAft>
                <a:spcPts val="600"/>
              </a:spcAft>
            </a:pPr>
            <a:r>
              <a:rPr lang="en-US" sz="3600" b="1" dirty="0">
                <a:solidFill>
                  <a:srgbClr val="20272D"/>
                </a:solidFill>
                <a:latin typeface="+mj-lt"/>
              </a:rPr>
              <a:t>CHARTS </a:t>
            </a:r>
            <a:r>
              <a:rPr lang="en-US" sz="3600" dirty="0">
                <a:solidFill>
                  <a:srgbClr val="20272D"/>
                </a:solidFill>
                <a:latin typeface="+mj-lt"/>
              </a:rPr>
              <a:t>REQUIREMENT</a:t>
            </a:r>
          </a:p>
        </p:txBody>
      </p:sp>
    </p:spTree>
    <p:extLst>
      <p:ext uri="{BB962C8B-B14F-4D97-AF65-F5344CB8AC3E}">
        <p14:creationId xmlns:p14="http://schemas.microsoft.com/office/powerpoint/2010/main" val="10808050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1CF872-8810-7998-5CA9-1469D33EB678}"/>
              </a:ext>
            </a:extLst>
          </p:cNvPr>
          <p:cNvSpPr>
            <a:spLocks noGrp="1"/>
          </p:cNvSpPr>
          <p:nvPr>
            <p:ph type="ctrTitle"/>
          </p:nvPr>
        </p:nvSpPr>
        <p:spPr/>
        <p:txBody>
          <a:bodyPr/>
          <a:lstStyle/>
          <a:p>
            <a:endParaRPr lang="en-IN"/>
          </a:p>
        </p:txBody>
      </p:sp>
      <p:sp>
        <p:nvSpPr>
          <p:cNvPr id="3" name="Subtitle 2">
            <a:extLst>
              <a:ext uri="{FF2B5EF4-FFF2-40B4-BE49-F238E27FC236}">
                <a16:creationId xmlns:a16="http://schemas.microsoft.com/office/drawing/2014/main" id="{2502E7C4-1E83-7811-2029-BC4A42447DDB}"/>
              </a:ext>
            </a:extLst>
          </p:cNvPr>
          <p:cNvSpPr>
            <a:spLocks noGrp="1"/>
          </p:cNvSpPr>
          <p:nvPr>
            <p:ph type="subTitle" idx="1"/>
          </p:nvPr>
        </p:nvSpPr>
        <p:spPr/>
        <p:txBody>
          <a:bodyPr/>
          <a:lstStyle/>
          <a:p>
            <a:endParaRPr lang="en-IN" dirty="0"/>
          </a:p>
        </p:txBody>
      </p:sp>
      <p:pic>
        <p:nvPicPr>
          <p:cNvPr id="5" name="Picture 4">
            <a:extLst>
              <a:ext uri="{FF2B5EF4-FFF2-40B4-BE49-F238E27FC236}">
                <a16:creationId xmlns:a16="http://schemas.microsoft.com/office/drawing/2014/main" id="{AF05A7A7-9CA9-AC30-7513-F586EEF1C1DF}"/>
              </a:ext>
            </a:extLst>
          </p:cNvPr>
          <p:cNvPicPr>
            <a:picLocks noChangeAspect="1"/>
          </p:cNvPicPr>
          <p:nvPr/>
        </p:nvPicPr>
        <p:blipFill>
          <a:blip r:embed="rId2"/>
          <a:stretch>
            <a:fillRect/>
          </a:stretch>
        </p:blipFill>
        <p:spPr>
          <a:xfrm>
            <a:off x="1" y="0"/>
            <a:ext cx="12192000" cy="6858000"/>
          </a:xfrm>
          <a:prstGeom prst="rect">
            <a:avLst/>
          </a:prstGeom>
        </p:spPr>
      </p:pic>
    </p:spTree>
    <p:extLst>
      <p:ext uri="{BB962C8B-B14F-4D97-AF65-F5344CB8AC3E}">
        <p14:creationId xmlns:p14="http://schemas.microsoft.com/office/powerpoint/2010/main" val="35934056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3000" b="-3000"/>
          </a:stretch>
        </a:blipFill>
        <a:effectLst/>
      </p:bgPr>
    </p:bg>
    <p:spTree>
      <p:nvGrpSpPr>
        <p:cNvPr id="1" name=""/>
        <p:cNvGrpSpPr/>
        <p:nvPr/>
      </p:nvGrpSpPr>
      <p:grpSpPr>
        <a:xfrm>
          <a:off x="0" y="0"/>
          <a:ext cx="0" cy="0"/>
          <a:chOff x="0" y="0"/>
          <a:chExt cx="0" cy="0"/>
        </a:xfrm>
      </p:grpSpPr>
      <p:sp>
        <p:nvSpPr>
          <p:cNvPr id="53" name="Freeform: Shape 52">
            <a:extLst>
              <a:ext uri="{FF2B5EF4-FFF2-40B4-BE49-F238E27FC236}">
                <a16:creationId xmlns:a16="http://schemas.microsoft.com/office/drawing/2014/main" id="{4A0BBE41-DCE4-454B-B60A-7D6A76B15B8D}"/>
              </a:ext>
            </a:extLst>
          </p:cNvPr>
          <p:cNvSpPr>
            <a:spLocks/>
          </p:cNvSpPr>
          <p:nvPr/>
        </p:nvSpPr>
        <p:spPr bwMode="auto">
          <a:xfrm>
            <a:off x="202623" y="187960"/>
            <a:ext cx="11786755" cy="6482080"/>
          </a:xfrm>
          <a:custGeom>
            <a:avLst/>
            <a:gdLst>
              <a:gd name="connsiteX0" fmla="*/ 0 w 11786755"/>
              <a:gd name="connsiteY0" fmla="*/ 0 h 6482080"/>
              <a:gd name="connsiteX1" fmla="*/ 11786755 w 11786755"/>
              <a:gd name="connsiteY1" fmla="*/ 0 h 6482080"/>
              <a:gd name="connsiteX2" fmla="*/ 11786755 w 11786755"/>
              <a:gd name="connsiteY2" fmla="*/ 6482080 h 6482080"/>
              <a:gd name="connsiteX3" fmla="*/ 10522346 w 11786755"/>
              <a:gd name="connsiteY3" fmla="*/ 6482080 h 6482080"/>
              <a:gd name="connsiteX4" fmla="*/ 10522346 w 11786755"/>
              <a:gd name="connsiteY4" fmla="*/ 4211864 h 6482080"/>
              <a:gd name="connsiteX5" fmla="*/ 10604189 w 11786755"/>
              <a:gd name="connsiteY5" fmla="*/ 4197151 h 6482080"/>
              <a:gd name="connsiteX6" fmla="*/ 10686033 w 11786755"/>
              <a:gd name="connsiteY6" fmla="*/ 4160369 h 6482080"/>
              <a:gd name="connsiteX7" fmla="*/ 10760436 w 11786755"/>
              <a:gd name="connsiteY7" fmla="*/ 4123587 h 6482080"/>
              <a:gd name="connsiteX8" fmla="*/ 10827399 w 11786755"/>
              <a:gd name="connsiteY8" fmla="*/ 4086805 h 6482080"/>
              <a:gd name="connsiteX9" fmla="*/ 10901802 w 11786755"/>
              <a:gd name="connsiteY9" fmla="*/ 4042667 h 6482080"/>
              <a:gd name="connsiteX10" fmla="*/ 10968764 w 11786755"/>
              <a:gd name="connsiteY10" fmla="*/ 3991172 h 6482080"/>
              <a:gd name="connsiteX11" fmla="*/ 11028287 w 11786755"/>
              <a:gd name="connsiteY11" fmla="*/ 3924964 h 6482080"/>
              <a:gd name="connsiteX12" fmla="*/ 11080369 w 11786755"/>
              <a:gd name="connsiteY12" fmla="*/ 3866113 h 6482080"/>
              <a:gd name="connsiteX13" fmla="*/ 11132451 w 11786755"/>
              <a:gd name="connsiteY13" fmla="*/ 3799906 h 6482080"/>
              <a:gd name="connsiteX14" fmla="*/ 11177093 w 11786755"/>
              <a:gd name="connsiteY14" fmla="*/ 3733698 h 6482080"/>
              <a:gd name="connsiteX15" fmla="*/ 11206854 w 11786755"/>
              <a:gd name="connsiteY15" fmla="*/ 3660134 h 6482080"/>
              <a:gd name="connsiteX16" fmla="*/ 11244056 w 11786755"/>
              <a:gd name="connsiteY16" fmla="*/ 3579214 h 6482080"/>
              <a:gd name="connsiteX17" fmla="*/ 11273817 w 11786755"/>
              <a:gd name="connsiteY17" fmla="*/ 3498293 h 6482080"/>
              <a:gd name="connsiteX18" fmla="*/ 11288697 w 11786755"/>
              <a:gd name="connsiteY18" fmla="*/ 3417373 h 6482080"/>
              <a:gd name="connsiteX19" fmla="*/ 11303578 w 11786755"/>
              <a:gd name="connsiteY19" fmla="*/ 3329096 h 6482080"/>
              <a:gd name="connsiteX20" fmla="*/ 11303578 w 11786755"/>
              <a:gd name="connsiteY20" fmla="*/ 3240819 h 6482080"/>
              <a:gd name="connsiteX21" fmla="*/ 11303578 w 11786755"/>
              <a:gd name="connsiteY21" fmla="*/ 2578743 h 6482080"/>
              <a:gd name="connsiteX22" fmla="*/ 11303578 w 11786755"/>
              <a:gd name="connsiteY22" fmla="*/ 2468397 h 6482080"/>
              <a:gd name="connsiteX23" fmla="*/ 11281257 w 11786755"/>
              <a:gd name="connsiteY23" fmla="*/ 2372764 h 6482080"/>
              <a:gd name="connsiteX24" fmla="*/ 11258936 w 11786755"/>
              <a:gd name="connsiteY24" fmla="*/ 2284487 h 6482080"/>
              <a:gd name="connsiteX25" fmla="*/ 11229175 w 11786755"/>
              <a:gd name="connsiteY25" fmla="*/ 2196211 h 6482080"/>
              <a:gd name="connsiteX26" fmla="*/ 11184533 w 11786755"/>
              <a:gd name="connsiteY26" fmla="*/ 2107934 h 6482080"/>
              <a:gd name="connsiteX27" fmla="*/ 11132451 w 11786755"/>
              <a:gd name="connsiteY27" fmla="*/ 2027013 h 6482080"/>
              <a:gd name="connsiteX28" fmla="*/ 11072929 w 11786755"/>
              <a:gd name="connsiteY28" fmla="*/ 1946093 h 6482080"/>
              <a:gd name="connsiteX29" fmla="*/ 11013406 w 11786755"/>
              <a:gd name="connsiteY29" fmla="*/ 1872529 h 6482080"/>
              <a:gd name="connsiteX30" fmla="*/ 10939003 w 11786755"/>
              <a:gd name="connsiteY30" fmla="*/ 1813678 h 6482080"/>
              <a:gd name="connsiteX31" fmla="*/ 10857160 w 11786755"/>
              <a:gd name="connsiteY31" fmla="*/ 1747470 h 6482080"/>
              <a:gd name="connsiteX32" fmla="*/ 10775317 w 11786755"/>
              <a:gd name="connsiteY32" fmla="*/ 1703332 h 6482080"/>
              <a:gd name="connsiteX33" fmla="*/ 10686033 w 11786755"/>
              <a:gd name="connsiteY33" fmla="*/ 1659193 h 6482080"/>
              <a:gd name="connsiteX34" fmla="*/ 10596749 w 11786755"/>
              <a:gd name="connsiteY34" fmla="*/ 1622411 h 6482080"/>
              <a:gd name="connsiteX35" fmla="*/ 10500025 w 11786755"/>
              <a:gd name="connsiteY35" fmla="*/ 1607699 h 6482080"/>
              <a:gd name="connsiteX36" fmla="*/ 10395861 w 11786755"/>
              <a:gd name="connsiteY36" fmla="*/ 1585629 h 6482080"/>
              <a:gd name="connsiteX37" fmla="*/ 10299137 w 11786755"/>
              <a:gd name="connsiteY37" fmla="*/ 1578273 h 6482080"/>
              <a:gd name="connsiteX38" fmla="*/ 10194973 w 11786755"/>
              <a:gd name="connsiteY38" fmla="*/ 1585629 h 6482080"/>
              <a:gd name="connsiteX39" fmla="*/ 10090809 w 11786755"/>
              <a:gd name="connsiteY39" fmla="*/ 1607699 h 6482080"/>
              <a:gd name="connsiteX40" fmla="*/ 10001525 w 11786755"/>
              <a:gd name="connsiteY40" fmla="*/ 1622411 h 6482080"/>
              <a:gd name="connsiteX41" fmla="*/ 9912241 w 11786755"/>
              <a:gd name="connsiteY41" fmla="*/ 1659193 h 6482080"/>
              <a:gd name="connsiteX42" fmla="*/ 9815517 w 11786755"/>
              <a:gd name="connsiteY42" fmla="*/ 1703332 h 6482080"/>
              <a:gd name="connsiteX43" fmla="*/ 9741114 w 11786755"/>
              <a:gd name="connsiteY43" fmla="*/ 1747470 h 6482080"/>
              <a:gd name="connsiteX44" fmla="*/ 9659271 w 11786755"/>
              <a:gd name="connsiteY44" fmla="*/ 1813678 h 6482080"/>
              <a:gd name="connsiteX45" fmla="*/ 9584868 w 11786755"/>
              <a:gd name="connsiteY45" fmla="*/ 1872529 h 6482080"/>
              <a:gd name="connsiteX46" fmla="*/ 9517905 w 11786755"/>
              <a:gd name="connsiteY46" fmla="*/ 1946093 h 6482080"/>
              <a:gd name="connsiteX47" fmla="*/ 9465823 w 11786755"/>
              <a:gd name="connsiteY47" fmla="*/ 2027013 h 6482080"/>
              <a:gd name="connsiteX48" fmla="*/ 9413741 w 11786755"/>
              <a:gd name="connsiteY48" fmla="*/ 2107934 h 6482080"/>
              <a:gd name="connsiteX49" fmla="*/ 9369099 w 11786755"/>
              <a:gd name="connsiteY49" fmla="*/ 2196211 h 6482080"/>
              <a:gd name="connsiteX50" fmla="*/ 9331898 w 11786755"/>
              <a:gd name="connsiteY50" fmla="*/ 2284487 h 6482080"/>
              <a:gd name="connsiteX51" fmla="*/ 9309577 w 11786755"/>
              <a:gd name="connsiteY51" fmla="*/ 2372764 h 6482080"/>
              <a:gd name="connsiteX52" fmla="*/ 9294696 w 11786755"/>
              <a:gd name="connsiteY52" fmla="*/ 2468397 h 6482080"/>
              <a:gd name="connsiteX53" fmla="*/ 9287256 w 11786755"/>
              <a:gd name="connsiteY53" fmla="*/ 2578743 h 6482080"/>
              <a:gd name="connsiteX54" fmla="*/ 9287256 w 11786755"/>
              <a:gd name="connsiteY54" fmla="*/ 3240819 h 6482080"/>
              <a:gd name="connsiteX55" fmla="*/ 9294696 w 11786755"/>
              <a:gd name="connsiteY55" fmla="*/ 3329096 h 6482080"/>
              <a:gd name="connsiteX56" fmla="*/ 9302137 w 11786755"/>
              <a:gd name="connsiteY56" fmla="*/ 3417373 h 6482080"/>
              <a:gd name="connsiteX57" fmla="*/ 9324458 w 11786755"/>
              <a:gd name="connsiteY57" fmla="*/ 3498293 h 6482080"/>
              <a:gd name="connsiteX58" fmla="*/ 9346778 w 11786755"/>
              <a:gd name="connsiteY58" fmla="*/ 3579214 h 6482080"/>
              <a:gd name="connsiteX59" fmla="*/ 9383980 w 11786755"/>
              <a:gd name="connsiteY59" fmla="*/ 3660134 h 6482080"/>
              <a:gd name="connsiteX60" fmla="*/ 9421181 w 11786755"/>
              <a:gd name="connsiteY60" fmla="*/ 3733698 h 6482080"/>
              <a:gd name="connsiteX61" fmla="*/ 9465823 w 11786755"/>
              <a:gd name="connsiteY61" fmla="*/ 3799906 h 6482080"/>
              <a:gd name="connsiteX62" fmla="*/ 9510465 w 11786755"/>
              <a:gd name="connsiteY62" fmla="*/ 3866113 h 6482080"/>
              <a:gd name="connsiteX63" fmla="*/ 9562547 w 11786755"/>
              <a:gd name="connsiteY63" fmla="*/ 3924964 h 6482080"/>
              <a:gd name="connsiteX64" fmla="*/ 9629510 w 11786755"/>
              <a:gd name="connsiteY64" fmla="*/ 3991172 h 6482080"/>
              <a:gd name="connsiteX65" fmla="*/ 9689032 w 11786755"/>
              <a:gd name="connsiteY65" fmla="*/ 4042667 h 6482080"/>
              <a:gd name="connsiteX66" fmla="*/ 9763435 w 11786755"/>
              <a:gd name="connsiteY66" fmla="*/ 4086805 h 6482080"/>
              <a:gd name="connsiteX67" fmla="*/ 9837838 w 11786755"/>
              <a:gd name="connsiteY67" fmla="*/ 4123587 h 6482080"/>
              <a:gd name="connsiteX68" fmla="*/ 9912241 w 11786755"/>
              <a:gd name="connsiteY68" fmla="*/ 4160369 h 6482080"/>
              <a:gd name="connsiteX69" fmla="*/ 9994085 w 11786755"/>
              <a:gd name="connsiteY69" fmla="*/ 4197151 h 6482080"/>
              <a:gd name="connsiteX70" fmla="*/ 10068488 w 11786755"/>
              <a:gd name="connsiteY70" fmla="*/ 4211864 h 6482080"/>
              <a:gd name="connsiteX71" fmla="*/ 10068488 w 11786755"/>
              <a:gd name="connsiteY71" fmla="*/ 6482080 h 6482080"/>
              <a:gd name="connsiteX72" fmla="*/ 7867637 w 11786755"/>
              <a:gd name="connsiteY72" fmla="*/ 6482080 h 6482080"/>
              <a:gd name="connsiteX73" fmla="*/ 7867637 w 11786755"/>
              <a:gd name="connsiteY73" fmla="*/ 4322210 h 6482080"/>
              <a:gd name="connsiteX74" fmla="*/ 7971650 w 11786755"/>
              <a:gd name="connsiteY74" fmla="*/ 4300141 h 6482080"/>
              <a:gd name="connsiteX75" fmla="*/ 8060804 w 11786755"/>
              <a:gd name="connsiteY75" fmla="*/ 4270715 h 6482080"/>
              <a:gd name="connsiteX76" fmla="*/ 8149958 w 11786755"/>
              <a:gd name="connsiteY76" fmla="*/ 4233933 h 6482080"/>
              <a:gd name="connsiteX77" fmla="*/ 8231683 w 11786755"/>
              <a:gd name="connsiteY77" fmla="*/ 4189795 h 6482080"/>
              <a:gd name="connsiteX78" fmla="*/ 8305978 w 11786755"/>
              <a:gd name="connsiteY78" fmla="*/ 4145656 h 6482080"/>
              <a:gd name="connsiteX79" fmla="*/ 8387702 w 11786755"/>
              <a:gd name="connsiteY79" fmla="*/ 4079449 h 6482080"/>
              <a:gd name="connsiteX80" fmla="*/ 8447139 w 11786755"/>
              <a:gd name="connsiteY80" fmla="*/ 4020598 h 6482080"/>
              <a:gd name="connsiteX81" fmla="*/ 8514004 w 11786755"/>
              <a:gd name="connsiteY81" fmla="*/ 3947034 h 6482080"/>
              <a:gd name="connsiteX82" fmla="*/ 8566011 w 11786755"/>
              <a:gd name="connsiteY82" fmla="*/ 3873470 h 6482080"/>
              <a:gd name="connsiteX83" fmla="*/ 8618017 w 11786755"/>
              <a:gd name="connsiteY83" fmla="*/ 3792549 h 6482080"/>
              <a:gd name="connsiteX84" fmla="*/ 8662594 w 11786755"/>
              <a:gd name="connsiteY84" fmla="*/ 3711629 h 6482080"/>
              <a:gd name="connsiteX85" fmla="*/ 8699742 w 11786755"/>
              <a:gd name="connsiteY85" fmla="*/ 3623352 h 6482080"/>
              <a:gd name="connsiteX86" fmla="*/ 8729460 w 11786755"/>
              <a:gd name="connsiteY86" fmla="*/ 3535075 h 6482080"/>
              <a:gd name="connsiteX87" fmla="*/ 8751749 w 11786755"/>
              <a:gd name="connsiteY87" fmla="*/ 3439442 h 6482080"/>
              <a:gd name="connsiteX88" fmla="*/ 8766607 w 11786755"/>
              <a:gd name="connsiteY88" fmla="*/ 3336453 h 6482080"/>
              <a:gd name="connsiteX89" fmla="*/ 8774037 w 11786755"/>
              <a:gd name="connsiteY89" fmla="*/ 3240819 h 6482080"/>
              <a:gd name="connsiteX90" fmla="*/ 8774037 w 11786755"/>
              <a:gd name="connsiteY90" fmla="*/ 1798965 h 6482080"/>
              <a:gd name="connsiteX91" fmla="*/ 8766607 w 11786755"/>
              <a:gd name="connsiteY91" fmla="*/ 1754827 h 6482080"/>
              <a:gd name="connsiteX92" fmla="*/ 8751749 w 11786755"/>
              <a:gd name="connsiteY92" fmla="*/ 1710688 h 6482080"/>
              <a:gd name="connsiteX93" fmla="*/ 8729460 w 11786755"/>
              <a:gd name="connsiteY93" fmla="*/ 1673906 h 6482080"/>
              <a:gd name="connsiteX94" fmla="*/ 8699742 w 11786755"/>
              <a:gd name="connsiteY94" fmla="*/ 1644481 h 6482080"/>
              <a:gd name="connsiteX95" fmla="*/ 8670024 w 11786755"/>
              <a:gd name="connsiteY95" fmla="*/ 1615055 h 6482080"/>
              <a:gd name="connsiteX96" fmla="*/ 8625447 w 11786755"/>
              <a:gd name="connsiteY96" fmla="*/ 1600342 h 6482080"/>
              <a:gd name="connsiteX97" fmla="*/ 8588299 w 11786755"/>
              <a:gd name="connsiteY97" fmla="*/ 1585629 h 6482080"/>
              <a:gd name="connsiteX98" fmla="*/ 8543722 w 11786755"/>
              <a:gd name="connsiteY98" fmla="*/ 1578273 h 6482080"/>
              <a:gd name="connsiteX99" fmla="*/ 8499145 w 11786755"/>
              <a:gd name="connsiteY99" fmla="*/ 1585629 h 6482080"/>
              <a:gd name="connsiteX100" fmla="*/ 8454568 w 11786755"/>
              <a:gd name="connsiteY100" fmla="*/ 1600342 h 6482080"/>
              <a:gd name="connsiteX101" fmla="*/ 8417421 w 11786755"/>
              <a:gd name="connsiteY101" fmla="*/ 1615055 h 6482080"/>
              <a:gd name="connsiteX102" fmla="*/ 8387702 w 11786755"/>
              <a:gd name="connsiteY102" fmla="*/ 1644481 h 6482080"/>
              <a:gd name="connsiteX103" fmla="*/ 8357984 w 11786755"/>
              <a:gd name="connsiteY103" fmla="*/ 1673906 h 6482080"/>
              <a:gd name="connsiteX104" fmla="*/ 8343125 w 11786755"/>
              <a:gd name="connsiteY104" fmla="*/ 1710688 h 6482080"/>
              <a:gd name="connsiteX105" fmla="*/ 8320837 w 11786755"/>
              <a:gd name="connsiteY105" fmla="*/ 1754827 h 6482080"/>
              <a:gd name="connsiteX106" fmla="*/ 8320837 w 11786755"/>
              <a:gd name="connsiteY106" fmla="*/ 1798965 h 6482080"/>
              <a:gd name="connsiteX107" fmla="*/ 8320837 w 11786755"/>
              <a:gd name="connsiteY107" fmla="*/ 3240819 h 6482080"/>
              <a:gd name="connsiteX108" fmla="*/ 8313407 w 11786755"/>
              <a:gd name="connsiteY108" fmla="*/ 3343809 h 6482080"/>
              <a:gd name="connsiteX109" fmla="*/ 8283689 w 11786755"/>
              <a:gd name="connsiteY109" fmla="*/ 3446799 h 6482080"/>
              <a:gd name="connsiteX110" fmla="*/ 8246542 w 11786755"/>
              <a:gd name="connsiteY110" fmla="*/ 3542432 h 6482080"/>
              <a:gd name="connsiteX111" fmla="*/ 8194535 w 11786755"/>
              <a:gd name="connsiteY111" fmla="*/ 3630709 h 6482080"/>
              <a:gd name="connsiteX112" fmla="*/ 8135099 w 11786755"/>
              <a:gd name="connsiteY112" fmla="*/ 3704272 h 6482080"/>
              <a:gd name="connsiteX113" fmla="*/ 8053375 w 11786755"/>
              <a:gd name="connsiteY113" fmla="*/ 3777836 h 6482080"/>
              <a:gd name="connsiteX114" fmla="*/ 7971650 w 11786755"/>
              <a:gd name="connsiteY114" fmla="*/ 3829331 h 6482080"/>
              <a:gd name="connsiteX115" fmla="*/ 7867637 w 11786755"/>
              <a:gd name="connsiteY115" fmla="*/ 3873470 h 6482080"/>
              <a:gd name="connsiteX116" fmla="*/ 7867637 w 11786755"/>
              <a:gd name="connsiteY116" fmla="*/ 1798965 h 6482080"/>
              <a:gd name="connsiteX117" fmla="*/ 7867637 w 11786755"/>
              <a:gd name="connsiteY117" fmla="*/ 1754827 h 6482080"/>
              <a:gd name="connsiteX118" fmla="*/ 7852778 w 11786755"/>
              <a:gd name="connsiteY118" fmla="*/ 1710688 h 6482080"/>
              <a:gd name="connsiteX119" fmla="*/ 7837919 w 11786755"/>
              <a:gd name="connsiteY119" fmla="*/ 1673906 h 6482080"/>
              <a:gd name="connsiteX120" fmla="*/ 7808201 w 11786755"/>
              <a:gd name="connsiteY120" fmla="*/ 1644481 h 6482080"/>
              <a:gd name="connsiteX121" fmla="*/ 7771053 w 11786755"/>
              <a:gd name="connsiteY121" fmla="*/ 1615055 h 6482080"/>
              <a:gd name="connsiteX122" fmla="*/ 7733906 w 11786755"/>
              <a:gd name="connsiteY122" fmla="*/ 1600342 h 6482080"/>
              <a:gd name="connsiteX123" fmla="*/ 7696758 w 11786755"/>
              <a:gd name="connsiteY123" fmla="*/ 1585629 h 6482080"/>
              <a:gd name="connsiteX124" fmla="*/ 7652181 w 11786755"/>
              <a:gd name="connsiteY124" fmla="*/ 1578273 h 6482080"/>
              <a:gd name="connsiteX125" fmla="*/ 7607604 w 11786755"/>
              <a:gd name="connsiteY125" fmla="*/ 1585629 h 6482080"/>
              <a:gd name="connsiteX126" fmla="*/ 7563027 w 11786755"/>
              <a:gd name="connsiteY126" fmla="*/ 1600342 h 6482080"/>
              <a:gd name="connsiteX127" fmla="*/ 7525879 w 11786755"/>
              <a:gd name="connsiteY127" fmla="*/ 1615055 h 6482080"/>
              <a:gd name="connsiteX128" fmla="*/ 7488732 w 11786755"/>
              <a:gd name="connsiteY128" fmla="*/ 1644481 h 6482080"/>
              <a:gd name="connsiteX129" fmla="*/ 7466443 w 11786755"/>
              <a:gd name="connsiteY129" fmla="*/ 1673906 h 6482080"/>
              <a:gd name="connsiteX130" fmla="*/ 7444155 w 11786755"/>
              <a:gd name="connsiteY130" fmla="*/ 1710688 h 6482080"/>
              <a:gd name="connsiteX131" fmla="*/ 7429296 w 11786755"/>
              <a:gd name="connsiteY131" fmla="*/ 1754827 h 6482080"/>
              <a:gd name="connsiteX132" fmla="*/ 7429296 w 11786755"/>
              <a:gd name="connsiteY132" fmla="*/ 1798965 h 6482080"/>
              <a:gd name="connsiteX133" fmla="*/ 7429296 w 11786755"/>
              <a:gd name="connsiteY133" fmla="*/ 3873470 h 6482080"/>
              <a:gd name="connsiteX134" fmla="*/ 7332712 w 11786755"/>
              <a:gd name="connsiteY134" fmla="*/ 3829331 h 6482080"/>
              <a:gd name="connsiteX135" fmla="*/ 7250987 w 11786755"/>
              <a:gd name="connsiteY135" fmla="*/ 3777836 h 6482080"/>
              <a:gd name="connsiteX136" fmla="*/ 7176692 w 11786755"/>
              <a:gd name="connsiteY136" fmla="*/ 3704272 h 6482080"/>
              <a:gd name="connsiteX137" fmla="*/ 7102397 w 11786755"/>
              <a:gd name="connsiteY137" fmla="*/ 3630709 h 6482080"/>
              <a:gd name="connsiteX138" fmla="*/ 7050391 w 11786755"/>
              <a:gd name="connsiteY138" fmla="*/ 3542432 h 6482080"/>
              <a:gd name="connsiteX139" fmla="*/ 7013243 w 11786755"/>
              <a:gd name="connsiteY139" fmla="*/ 3446799 h 6482080"/>
              <a:gd name="connsiteX140" fmla="*/ 6983525 w 11786755"/>
              <a:gd name="connsiteY140" fmla="*/ 3343809 h 6482080"/>
              <a:gd name="connsiteX141" fmla="*/ 6976095 w 11786755"/>
              <a:gd name="connsiteY141" fmla="*/ 3240819 h 6482080"/>
              <a:gd name="connsiteX142" fmla="*/ 6976095 w 11786755"/>
              <a:gd name="connsiteY142" fmla="*/ 1798965 h 6482080"/>
              <a:gd name="connsiteX143" fmla="*/ 6976095 w 11786755"/>
              <a:gd name="connsiteY143" fmla="*/ 1754827 h 6482080"/>
              <a:gd name="connsiteX144" fmla="*/ 6961236 w 11786755"/>
              <a:gd name="connsiteY144" fmla="*/ 1710688 h 6482080"/>
              <a:gd name="connsiteX145" fmla="*/ 6938948 w 11786755"/>
              <a:gd name="connsiteY145" fmla="*/ 1673906 h 6482080"/>
              <a:gd name="connsiteX146" fmla="*/ 6916659 w 11786755"/>
              <a:gd name="connsiteY146" fmla="*/ 1644481 h 6482080"/>
              <a:gd name="connsiteX147" fmla="*/ 6879512 w 11786755"/>
              <a:gd name="connsiteY147" fmla="*/ 1615055 h 6482080"/>
              <a:gd name="connsiteX148" fmla="*/ 6842364 w 11786755"/>
              <a:gd name="connsiteY148" fmla="*/ 1600342 h 6482080"/>
              <a:gd name="connsiteX149" fmla="*/ 6805217 w 11786755"/>
              <a:gd name="connsiteY149" fmla="*/ 1585629 h 6482080"/>
              <a:gd name="connsiteX150" fmla="*/ 6760640 w 11786755"/>
              <a:gd name="connsiteY150" fmla="*/ 1578273 h 6482080"/>
              <a:gd name="connsiteX151" fmla="*/ 6716063 w 11786755"/>
              <a:gd name="connsiteY151" fmla="*/ 1585629 h 6482080"/>
              <a:gd name="connsiteX152" fmla="*/ 6671485 w 11786755"/>
              <a:gd name="connsiteY152" fmla="*/ 1600342 h 6482080"/>
              <a:gd name="connsiteX153" fmla="*/ 6634338 w 11786755"/>
              <a:gd name="connsiteY153" fmla="*/ 1615055 h 6482080"/>
              <a:gd name="connsiteX154" fmla="*/ 6597190 w 11786755"/>
              <a:gd name="connsiteY154" fmla="*/ 1644481 h 6482080"/>
              <a:gd name="connsiteX155" fmla="*/ 6574902 w 11786755"/>
              <a:gd name="connsiteY155" fmla="*/ 1673906 h 6482080"/>
              <a:gd name="connsiteX156" fmla="*/ 6552613 w 11786755"/>
              <a:gd name="connsiteY156" fmla="*/ 1710688 h 6482080"/>
              <a:gd name="connsiteX157" fmla="*/ 6537754 w 11786755"/>
              <a:gd name="connsiteY157" fmla="*/ 1754827 h 6482080"/>
              <a:gd name="connsiteX158" fmla="*/ 6537754 w 11786755"/>
              <a:gd name="connsiteY158" fmla="*/ 1798965 h 6482080"/>
              <a:gd name="connsiteX159" fmla="*/ 6537754 w 11786755"/>
              <a:gd name="connsiteY159" fmla="*/ 3240819 h 6482080"/>
              <a:gd name="connsiteX160" fmla="*/ 6537754 w 11786755"/>
              <a:gd name="connsiteY160" fmla="*/ 3336453 h 6482080"/>
              <a:gd name="connsiteX161" fmla="*/ 6552613 w 11786755"/>
              <a:gd name="connsiteY161" fmla="*/ 3439442 h 6482080"/>
              <a:gd name="connsiteX162" fmla="*/ 6574902 w 11786755"/>
              <a:gd name="connsiteY162" fmla="*/ 3535075 h 6482080"/>
              <a:gd name="connsiteX163" fmla="*/ 6597190 w 11786755"/>
              <a:gd name="connsiteY163" fmla="*/ 3623352 h 6482080"/>
              <a:gd name="connsiteX164" fmla="*/ 6634338 w 11786755"/>
              <a:gd name="connsiteY164" fmla="*/ 3711629 h 6482080"/>
              <a:gd name="connsiteX165" fmla="*/ 6678915 w 11786755"/>
              <a:gd name="connsiteY165" fmla="*/ 3792549 h 6482080"/>
              <a:gd name="connsiteX166" fmla="*/ 6730922 w 11786755"/>
              <a:gd name="connsiteY166" fmla="*/ 3873470 h 6482080"/>
              <a:gd name="connsiteX167" fmla="*/ 6790358 w 11786755"/>
              <a:gd name="connsiteY167" fmla="*/ 3947034 h 6482080"/>
              <a:gd name="connsiteX168" fmla="*/ 6849794 w 11786755"/>
              <a:gd name="connsiteY168" fmla="*/ 4020598 h 6482080"/>
              <a:gd name="connsiteX169" fmla="*/ 6924089 w 11786755"/>
              <a:gd name="connsiteY169" fmla="*/ 4079449 h 6482080"/>
              <a:gd name="connsiteX170" fmla="*/ 6998384 w 11786755"/>
              <a:gd name="connsiteY170" fmla="*/ 4145656 h 6482080"/>
              <a:gd name="connsiteX171" fmla="*/ 7080109 w 11786755"/>
              <a:gd name="connsiteY171" fmla="*/ 4189795 h 6482080"/>
              <a:gd name="connsiteX172" fmla="*/ 7154404 w 11786755"/>
              <a:gd name="connsiteY172" fmla="*/ 4233933 h 6482080"/>
              <a:gd name="connsiteX173" fmla="*/ 7236128 w 11786755"/>
              <a:gd name="connsiteY173" fmla="*/ 4270715 h 6482080"/>
              <a:gd name="connsiteX174" fmla="*/ 7332712 w 11786755"/>
              <a:gd name="connsiteY174" fmla="*/ 4300141 h 6482080"/>
              <a:gd name="connsiteX175" fmla="*/ 7429296 w 11786755"/>
              <a:gd name="connsiteY175" fmla="*/ 4322210 h 6482080"/>
              <a:gd name="connsiteX176" fmla="*/ 7429296 w 11786755"/>
              <a:gd name="connsiteY176" fmla="*/ 6482080 h 6482080"/>
              <a:gd name="connsiteX177" fmla="*/ 0 w 11786755"/>
              <a:gd name="connsiteY177" fmla="*/ 6482080 h 6482080"/>
              <a:gd name="connsiteX178" fmla="*/ 0 w 11786755"/>
              <a:gd name="connsiteY178" fmla="*/ 0 h 6482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Lst>
            <a:rect l="l" t="t" r="r" b="b"/>
            <a:pathLst>
              <a:path w="11786755" h="6482080">
                <a:moveTo>
                  <a:pt x="0" y="0"/>
                </a:moveTo>
                <a:lnTo>
                  <a:pt x="11786755" y="0"/>
                </a:lnTo>
                <a:lnTo>
                  <a:pt x="11786755" y="6482080"/>
                </a:lnTo>
                <a:lnTo>
                  <a:pt x="10522346" y="6482080"/>
                </a:lnTo>
                <a:lnTo>
                  <a:pt x="10522346" y="4211864"/>
                </a:lnTo>
                <a:lnTo>
                  <a:pt x="10604189" y="4197151"/>
                </a:lnTo>
                <a:lnTo>
                  <a:pt x="10686033" y="4160369"/>
                </a:lnTo>
                <a:lnTo>
                  <a:pt x="10760436" y="4123587"/>
                </a:lnTo>
                <a:lnTo>
                  <a:pt x="10827399" y="4086805"/>
                </a:lnTo>
                <a:lnTo>
                  <a:pt x="10901802" y="4042667"/>
                </a:lnTo>
                <a:lnTo>
                  <a:pt x="10968764" y="3991172"/>
                </a:lnTo>
                <a:lnTo>
                  <a:pt x="11028287" y="3924964"/>
                </a:lnTo>
                <a:lnTo>
                  <a:pt x="11080369" y="3866113"/>
                </a:lnTo>
                <a:lnTo>
                  <a:pt x="11132451" y="3799906"/>
                </a:lnTo>
                <a:lnTo>
                  <a:pt x="11177093" y="3733698"/>
                </a:lnTo>
                <a:lnTo>
                  <a:pt x="11206854" y="3660134"/>
                </a:lnTo>
                <a:lnTo>
                  <a:pt x="11244056" y="3579214"/>
                </a:lnTo>
                <a:lnTo>
                  <a:pt x="11273817" y="3498293"/>
                </a:lnTo>
                <a:lnTo>
                  <a:pt x="11288697" y="3417373"/>
                </a:lnTo>
                <a:lnTo>
                  <a:pt x="11303578" y="3329096"/>
                </a:lnTo>
                <a:lnTo>
                  <a:pt x="11303578" y="3240819"/>
                </a:lnTo>
                <a:lnTo>
                  <a:pt x="11303578" y="2578743"/>
                </a:lnTo>
                <a:lnTo>
                  <a:pt x="11303578" y="2468397"/>
                </a:lnTo>
                <a:lnTo>
                  <a:pt x="11281257" y="2372764"/>
                </a:lnTo>
                <a:lnTo>
                  <a:pt x="11258936" y="2284487"/>
                </a:lnTo>
                <a:lnTo>
                  <a:pt x="11229175" y="2196211"/>
                </a:lnTo>
                <a:lnTo>
                  <a:pt x="11184533" y="2107934"/>
                </a:lnTo>
                <a:lnTo>
                  <a:pt x="11132451" y="2027013"/>
                </a:lnTo>
                <a:lnTo>
                  <a:pt x="11072929" y="1946093"/>
                </a:lnTo>
                <a:lnTo>
                  <a:pt x="11013406" y="1872529"/>
                </a:lnTo>
                <a:lnTo>
                  <a:pt x="10939003" y="1813678"/>
                </a:lnTo>
                <a:lnTo>
                  <a:pt x="10857160" y="1747470"/>
                </a:lnTo>
                <a:lnTo>
                  <a:pt x="10775317" y="1703332"/>
                </a:lnTo>
                <a:lnTo>
                  <a:pt x="10686033" y="1659193"/>
                </a:lnTo>
                <a:lnTo>
                  <a:pt x="10596749" y="1622411"/>
                </a:lnTo>
                <a:lnTo>
                  <a:pt x="10500025" y="1607699"/>
                </a:lnTo>
                <a:lnTo>
                  <a:pt x="10395861" y="1585629"/>
                </a:lnTo>
                <a:lnTo>
                  <a:pt x="10299137" y="1578273"/>
                </a:lnTo>
                <a:lnTo>
                  <a:pt x="10194973" y="1585629"/>
                </a:lnTo>
                <a:lnTo>
                  <a:pt x="10090809" y="1607699"/>
                </a:lnTo>
                <a:lnTo>
                  <a:pt x="10001525" y="1622411"/>
                </a:lnTo>
                <a:lnTo>
                  <a:pt x="9912241" y="1659193"/>
                </a:lnTo>
                <a:lnTo>
                  <a:pt x="9815517" y="1703332"/>
                </a:lnTo>
                <a:lnTo>
                  <a:pt x="9741114" y="1747470"/>
                </a:lnTo>
                <a:lnTo>
                  <a:pt x="9659271" y="1813678"/>
                </a:lnTo>
                <a:lnTo>
                  <a:pt x="9584868" y="1872529"/>
                </a:lnTo>
                <a:lnTo>
                  <a:pt x="9517905" y="1946093"/>
                </a:lnTo>
                <a:lnTo>
                  <a:pt x="9465823" y="2027013"/>
                </a:lnTo>
                <a:lnTo>
                  <a:pt x="9413741" y="2107934"/>
                </a:lnTo>
                <a:lnTo>
                  <a:pt x="9369099" y="2196211"/>
                </a:lnTo>
                <a:lnTo>
                  <a:pt x="9331898" y="2284487"/>
                </a:lnTo>
                <a:lnTo>
                  <a:pt x="9309577" y="2372764"/>
                </a:lnTo>
                <a:lnTo>
                  <a:pt x="9294696" y="2468397"/>
                </a:lnTo>
                <a:lnTo>
                  <a:pt x="9287256" y="2578743"/>
                </a:lnTo>
                <a:lnTo>
                  <a:pt x="9287256" y="3240819"/>
                </a:lnTo>
                <a:lnTo>
                  <a:pt x="9294696" y="3329096"/>
                </a:lnTo>
                <a:lnTo>
                  <a:pt x="9302137" y="3417373"/>
                </a:lnTo>
                <a:lnTo>
                  <a:pt x="9324458" y="3498293"/>
                </a:lnTo>
                <a:lnTo>
                  <a:pt x="9346778" y="3579214"/>
                </a:lnTo>
                <a:lnTo>
                  <a:pt x="9383980" y="3660134"/>
                </a:lnTo>
                <a:lnTo>
                  <a:pt x="9421181" y="3733698"/>
                </a:lnTo>
                <a:lnTo>
                  <a:pt x="9465823" y="3799906"/>
                </a:lnTo>
                <a:lnTo>
                  <a:pt x="9510465" y="3866113"/>
                </a:lnTo>
                <a:lnTo>
                  <a:pt x="9562547" y="3924964"/>
                </a:lnTo>
                <a:lnTo>
                  <a:pt x="9629510" y="3991172"/>
                </a:lnTo>
                <a:lnTo>
                  <a:pt x="9689032" y="4042667"/>
                </a:lnTo>
                <a:lnTo>
                  <a:pt x="9763435" y="4086805"/>
                </a:lnTo>
                <a:lnTo>
                  <a:pt x="9837838" y="4123587"/>
                </a:lnTo>
                <a:lnTo>
                  <a:pt x="9912241" y="4160369"/>
                </a:lnTo>
                <a:lnTo>
                  <a:pt x="9994085" y="4197151"/>
                </a:lnTo>
                <a:lnTo>
                  <a:pt x="10068488" y="4211864"/>
                </a:lnTo>
                <a:lnTo>
                  <a:pt x="10068488" y="6482080"/>
                </a:lnTo>
                <a:lnTo>
                  <a:pt x="7867637" y="6482080"/>
                </a:lnTo>
                <a:lnTo>
                  <a:pt x="7867637" y="4322210"/>
                </a:lnTo>
                <a:lnTo>
                  <a:pt x="7971650" y="4300141"/>
                </a:lnTo>
                <a:lnTo>
                  <a:pt x="8060804" y="4270715"/>
                </a:lnTo>
                <a:lnTo>
                  <a:pt x="8149958" y="4233933"/>
                </a:lnTo>
                <a:lnTo>
                  <a:pt x="8231683" y="4189795"/>
                </a:lnTo>
                <a:lnTo>
                  <a:pt x="8305978" y="4145656"/>
                </a:lnTo>
                <a:lnTo>
                  <a:pt x="8387702" y="4079449"/>
                </a:lnTo>
                <a:lnTo>
                  <a:pt x="8447139" y="4020598"/>
                </a:lnTo>
                <a:lnTo>
                  <a:pt x="8514004" y="3947034"/>
                </a:lnTo>
                <a:lnTo>
                  <a:pt x="8566011" y="3873470"/>
                </a:lnTo>
                <a:lnTo>
                  <a:pt x="8618017" y="3792549"/>
                </a:lnTo>
                <a:lnTo>
                  <a:pt x="8662594" y="3711629"/>
                </a:lnTo>
                <a:lnTo>
                  <a:pt x="8699742" y="3623352"/>
                </a:lnTo>
                <a:lnTo>
                  <a:pt x="8729460" y="3535075"/>
                </a:lnTo>
                <a:lnTo>
                  <a:pt x="8751749" y="3439442"/>
                </a:lnTo>
                <a:lnTo>
                  <a:pt x="8766607" y="3336453"/>
                </a:lnTo>
                <a:lnTo>
                  <a:pt x="8774037" y="3240819"/>
                </a:lnTo>
                <a:lnTo>
                  <a:pt x="8774037" y="1798965"/>
                </a:lnTo>
                <a:lnTo>
                  <a:pt x="8766607" y="1754827"/>
                </a:lnTo>
                <a:lnTo>
                  <a:pt x="8751749" y="1710688"/>
                </a:lnTo>
                <a:lnTo>
                  <a:pt x="8729460" y="1673906"/>
                </a:lnTo>
                <a:lnTo>
                  <a:pt x="8699742" y="1644481"/>
                </a:lnTo>
                <a:lnTo>
                  <a:pt x="8670024" y="1615055"/>
                </a:lnTo>
                <a:lnTo>
                  <a:pt x="8625447" y="1600342"/>
                </a:lnTo>
                <a:lnTo>
                  <a:pt x="8588299" y="1585629"/>
                </a:lnTo>
                <a:lnTo>
                  <a:pt x="8543722" y="1578273"/>
                </a:lnTo>
                <a:lnTo>
                  <a:pt x="8499145" y="1585629"/>
                </a:lnTo>
                <a:lnTo>
                  <a:pt x="8454568" y="1600342"/>
                </a:lnTo>
                <a:lnTo>
                  <a:pt x="8417421" y="1615055"/>
                </a:lnTo>
                <a:lnTo>
                  <a:pt x="8387702" y="1644481"/>
                </a:lnTo>
                <a:lnTo>
                  <a:pt x="8357984" y="1673906"/>
                </a:lnTo>
                <a:lnTo>
                  <a:pt x="8343125" y="1710688"/>
                </a:lnTo>
                <a:lnTo>
                  <a:pt x="8320837" y="1754827"/>
                </a:lnTo>
                <a:lnTo>
                  <a:pt x="8320837" y="1798965"/>
                </a:lnTo>
                <a:lnTo>
                  <a:pt x="8320837" y="3240819"/>
                </a:lnTo>
                <a:lnTo>
                  <a:pt x="8313407" y="3343809"/>
                </a:lnTo>
                <a:lnTo>
                  <a:pt x="8283689" y="3446799"/>
                </a:lnTo>
                <a:lnTo>
                  <a:pt x="8246542" y="3542432"/>
                </a:lnTo>
                <a:lnTo>
                  <a:pt x="8194535" y="3630709"/>
                </a:lnTo>
                <a:lnTo>
                  <a:pt x="8135099" y="3704272"/>
                </a:lnTo>
                <a:lnTo>
                  <a:pt x="8053375" y="3777836"/>
                </a:lnTo>
                <a:lnTo>
                  <a:pt x="7971650" y="3829331"/>
                </a:lnTo>
                <a:lnTo>
                  <a:pt x="7867637" y="3873470"/>
                </a:lnTo>
                <a:lnTo>
                  <a:pt x="7867637" y="1798965"/>
                </a:lnTo>
                <a:lnTo>
                  <a:pt x="7867637" y="1754827"/>
                </a:lnTo>
                <a:lnTo>
                  <a:pt x="7852778" y="1710688"/>
                </a:lnTo>
                <a:lnTo>
                  <a:pt x="7837919" y="1673906"/>
                </a:lnTo>
                <a:lnTo>
                  <a:pt x="7808201" y="1644481"/>
                </a:lnTo>
                <a:lnTo>
                  <a:pt x="7771053" y="1615055"/>
                </a:lnTo>
                <a:lnTo>
                  <a:pt x="7733906" y="1600342"/>
                </a:lnTo>
                <a:lnTo>
                  <a:pt x="7696758" y="1585629"/>
                </a:lnTo>
                <a:lnTo>
                  <a:pt x="7652181" y="1578273"/>
                </a:lnTo>
                <a:lnTo>
                  <a:pt x="7607604" y="1585629"/>
                </a:lnTo>
                <a:lnTo>
                  <a:pt x="7563027" y="1600342"/>
                </a:lnTo>
                <a:lnTo>
                  <a:pt x="7525879" y="1615055"/>
                </a:lnTo>
                <a:lnTo>
                  <a:pt x="7488732" y="1644481"/>
                </a:lnTo>
                <a:lnTo>
                  <a:pt x="7466443" y="1673906"/>
                </a:lnTo>
                <a:lnTo>
                  <a:pt x="7444155" y="1710688"/>
                </a:lnTo>
                <a:lnTo>
                  <a:pt x="7429296" y="1754827"/>
                </a:lnTo>
                <a:lnTo>
                  <a:pt x="7429296" y="1798965"/>
                </a:lnTo>
                <a:lnTo>
                  <a:pt x="7429296" y="3873470"/>
                </a:lnTo>
                <a:lnTo>
                  <a:pt x="7332712" y="3829331"/>
                </a:lnTo>
                <a:lnTo>
                  <a:pt x="7250987" y="3777836"/>
                </a:lnTo>
                <a:lnTo>
                  <a:pt x="7176692" y="3704272"/>
                </a:lnTo>
                <a:lnTo>
                  <a:pt x="7102397" y="3630709"/>
                </a:lnTo>
                <a:lnTo>
                  <a:pt x="7050391" y="3542432"/>
                </a:lnTo>
                <a:lnTo>
                  <a:pt x="7013243" y="3446799"/>
                </a:lnTo>
                <a:lnTo>
                  <a:pt x="6983525" y="3343809"/>
                </a:lnTo>
                <a:lnTo>
                  <a:pt x="6976095" y="3240819"/>
                </a:lnTo>
                <a:lnTo>
                  <a:pt x="6976095" y="1798965"/>
                </a:lnTo>
                <a:lnTo>
                  <a:pt x="6976095" y="1754827"/>
                </a:lnTo>
                <a:lnTo>
                  <a:pt x="6961236" y="1710688"/>
                </a:lnTo>
                <a:lnTo>
                  <a:pt x="6938948" y="1673906"/>
                </a:lnTo>
                <a:lnTo>
                  <a:pt x="6916659" y="1644481"/>
                </a:lnTo>
                <a:lnTo>
                  <a:pt x="6879512" y="1615055"/>
                </a:lnTo>
                <a:lnTo>
                  <a:pt x="6842364" y="1600342"/>
                </a:lnTo>
                <a:lnTo>
                  <a:pt x="6805217" y="1585629"/>
                </a:lnTo>
                <a:lnTo>
                  <a:pt x="6760640" y="1578273"/>
                </a:lnTo>
                <a:lnTo>
                  <a:pt x="6716063" y="1585629"/>
                </a:lnTo>
                <a:lnTo>
                  <a:pt x="6671485" y="1600342"/>
                </a:lnTo>
                <a:lnTo>
                  <a:pt x="6634338" y="1615055"/>
                </a:lnTo>
                <a:lnTo>
                  <a:pt x="6597190" y="1644481"/>
                </a:lnTo>
                <a:lnTo>
                  <a:pt x="6574902" y="1673906"/>
                </a:lnTo>
                <a:lnTo>
                  <a:pt x="6552613" y="1710688"/>
                </a:lnTo>
                <a:lnTo>
                  <a:pt x="6537754" y="1754827"/>
                </a:lnTo>
                <a:lnTo>
                  <a:pt x="6537754" y="1798965"/>
                </a:lnTo>
                <a:lnTo>
                  <a:pt x="6537754" y="3240819"/>
                </a:lnTo>
                <a:lnTo>
                  <a:pt x="6537754" y="3336453"/>
                </a:lnTo>
                <a:lnTo>
                  <a:pt x="6552613" y="3439442"/>
                </a:lnTo>
                <a:lnTo>
                  <a:pt x="6574902" y="3535075"/>
                </a:lnTo>
                <a:lnTo>
                  <a:pt x="6597190" y="3623352"/>
                </a:lnTo>
                <a:lnTo>
                  <a:pt x="6634338" y="3711629"/>
                </a:lnTo>
                <a:lnTo>
                  <a:pt x="6678915" y="3792549"/>
                </a:lnTo>
                <a:lnTo>
                  <a:pt x="6730922" y="3873470"/>
                </a:lnTo>
                <a:lnTo>
                  <a:pt x="6790358" y="3947034"/>
                </a:lnTo>
                <a:lnTo>
                  <a:pt x="6849794" y="4020598"/>
                </a:lnTo>
                <a:lnTo>
                  <a:pt x="6924089" y="4079449"/>
                </a:lnTo>
                <a:lnTo>
                  <a:pt x="6998384" y="4145656"/>
                </a:lnTo>
                <a:lnTo>
                  <a:pt x="7080109" y="4189795"/>
                </a:lnTo>
                <a:lnTo>
                  <a:pt x="7154404" y="4233933"/>
                </a:lnTo>
                <a:lnTo>
                  <a:pt x="7236128" y="4270715"/>
                </a:lnTo>
                <a:lnTo>
                  <a:pt x="7332712" y="4300141"/>
                </a:lnTo>
                <a:lnTo>
                  <a:pt x="7429296" y="4322210"/>
                </a:lnTo>
                <a:lnTo>
                  <a:pt x="7429296" y="6482080"/>
                </a:lnTo>
                <a:lnTo>
                  <a:pt x="0" y="6482080"/>
                </a:lnTo>
                <a:lnTo>
                  <a:pt x="0" y="0"/>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55" name="TextBox 54">
            <a:extLst>
              <a:ext uri="{FF2B5EF4-FFF2-40B4-BE49-F238E27FC236}">
                <a16:creationId xmlns:a16="http://schemas.microsoft.com/office/drawing/2014/main" id="{3185E43A-547E-4BB6-BC7C-56A71052DB90}"/>
              </a:ext>
            </a:extLst>
          </p:cNvPr>
          <p:cNvSpPr txBox="1"/>
          <p:nvPr/>
        </p:nvSpPr>
        <p:spPr>
          <a:xfrm>
            <a:off x="975845" y="1054137"/>
            <a:ext cx="5215635" cy="1554272"/>
          </a:xfrm>
          <a:prstGeom prst="rect">
            <a:avLst/>
          </a:prstGeom>
          <a:noFill/>
        </p:spPr>
        <p:txBody>
          <a:bodyPr wrap="square" lIns="0" tIns="0" rIns="0" bIns="0" rtlCol="0">
            <a:spAutoFit/>
          </a:bodyPr>
          <a:lstStyle/>
          <a:p>
            <a:pPr>
              <a:spcAft>
                <a:spcPts val="600"/>
              </a:spcAft>
            </a:pPr>
            <a:r>
              <a:rPr lang="en-US" sz="4800" b="1" dirty="0">
                <a:solidFill>
                  <a:srgbClr val="20272D"/>
                </a:solidFill>
                <a:latin typeface="+mj-lt"/>
              </a:rPr>
              <a:t>PIZZA </a:t>
            </a:r>
            <a:endParaRPr lang="en-US" sz="4800" dirty="0">
              <a:solidFill>
                <a:srgbClr val="20272D"/>
              </a:solidFill>
              <a:latin typeface="+mj-lt"/>
            </a:endParaRPr>
          </a:p>
          <a:p>
            <a:pPr>
              <a:spcAft>
                <a:spcPts val="600"/>
              </a:spcAft>
            </a:pPr>
            <a:r>
              <a:rPr lang="en-US" sz="4800" dirty="0">
                <a:solidFill>
                  <a:srgbClr val="20272D"/>
                </a:solidFill>
                <a:latin typeface="+mj-lt"/>
              </a:rPr>
              <a:t>ANALYSIS</a:t>
            </a:r>
          </a:p>
        </p:txBody>
      </p:sp>
      <p:sp>
        <p:nvSpPr>
          <p:cNvPr id="6" name="Oval 5">
            <a:extLst>
              <a:ext uri="{FF2B5EF4-FFF2-40B4-BE49-F238E27FC236}">
                <a16:creationId xmlns:a16="http://schemas.microsoft.com/office/drawing/2014/main" id="{FAB8427E-7E61-4F60-B5E8-7B33408A8718}"/>
              </a:ext>
            </a:extLst>
          </p:cNvPr>
          <p:cNvSpPr/>
          <p:nvPr/>
        </p:nvSpPr>
        <p:spPr>
          <a:xfrm>
            <a:off x="975847" y="2819841"/>
            <a:ext cx="852953" cy="852953"/>
          </a:xfrm>
          <a:prstGeom prst="ellipse">
            <a:avLst/>
          </a:prstGeom>
          <a:solidFill>
            <a:srgbClr val="EFAB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C42A6C14-653E-4996-BEEC-67B7E598D388}"/>
              </a:ext>
            </a:extLst>
          </p:cNvPr>
          <p:cNvSpPr/>
          <p:nvPr/>
        </p:nvSpPr>
        <p:spPr>
          <a:xfrm>
            <a:off x="975847" y="3885376"/>
            <a:ext cx="852953" cy="852953"/>
          </a:xfrm>
          <a:prstGeom prst="ellipse">
            <a:avLst/>
          </a:prstGeom>
          <a:solidFill>
            <a:srgbClr val="EFAB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a:extLst>
              <a:ext uri="{FF2B5EF4-FFF2-40B4-BE49-F238E27FC236}">
                <a16:creationId xmlns:a16="http://schemas.microsoft.com/office/drawing/2014/main" id="{95311E7D-E302-4B4B-8C60-4D70DE71CC6D}"/>
              </a:ext>
            </a:extLst>
          </p:cNvPr>
          <p:cNvSpPr/>
          <p:nvPr/>
        </p:nvSpPr>
        <p:spPr>
          <a:xfrm>
            <a:off x="975847" y="4950911"/>
            <a:ext cx="852953" cy="852953"/>
          </a:xfrm>
          <a:prstGeom prst="ellipse">
            <a:avLst/>
          </a:prstGeom>
          <a:solidFill>
            <a:srgbClr val="EFAB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69CA796A-58E0-4931-AA03-FA3F15564A15}"/>
              </a:ext>
            </a:extLst>
          </p:cNvPr>
          <p:cNvGrpSpPr/>
          <p:nvPr/>
        </p:nvGrpSpPr>
        <p:grpSpPr>
          <a:xfrm>
            <a:off x="2057400" y="2757943"/>
            <a:ext cx="4038600" cy="1261885"/>
            <a:chOff x="1927100" y="2998910"/>
            <a:chExt cx="4168900" cy="1261885"/>
          </a:xfrm>
        </p:grpSpPr>
        <p:sp>
          <p:nvSpPr>
            <p:cNvPr id="58" name="TextBox 57">
              <a:extLst>
                <a:ext uri="{FF2B5EF4-FFF2-40B4-BE49-F238E27FC236}">
                  <a16:creationId xmlns:a16="http://schemas.microsoft.com/office/drawing/2014/main" id="{99F49FEC-C11C-4E76-8C5C-F11A256F873D}"/>
                </a:ext>
              </a:extLst>
            </p:cNvPr>
            <p:cNvSpPr txBox="1"/>
            <p:nvPr/>
          </p:nvSpPr>
          <p:spPr>
            <a:xfrm>
              <a:off x="1927100" y="3322076"/>
              <a:ext cx="4168900" cy="938719"/>
            </a:xfrm>
            <a:prstGeom prst="rect">
              <a:avLst/>
            </a:prstGeom>
            <a:noFill/>
          </p:spPr>
          <p:txBody>
            <a:bodyPr wrap="square" lIns="0" tIns="0" rIns="0" bIns="0" rtlCol="0" anchor="t">
              <a:spAutoFit/>
            </a:bodyPr>
            <a:lstStyle/>
            <a:p>
              <a:pPr>
                <a:spcAft>
                  <a:spcPts val="600"/>
                </a:spcAft>
              </a:pPr>
              <a:r>
                <a:rPr lang="en-US" sz="1400" b="1" dirty="0"/>
                <a:t>Days: </a:t>
              </a:r>
              <a:r>
                <a:rPr lang="en-US" sz="1400" dirty="0"/>
                <a:t>Orders are highest on weekends, particularly Friday and Saturday.</a:t>
              </a:r>
            </a:p>
            <a:p>
              <a:pPr>
                <a:spcAft>
                  <a:spcPts val="600"/>
                </a:spcAft>
              </a:pPr>
              <a:r>
                <a:rPr lang="en-US" sz="1400" b="1" dirty="0"/>
                <a:t>Times: </a:t>
              </a:r>
              <a:r>
                <a:rPr lang="en-US" sz="1400" dirty="0"/>
                <a:t>Maximum orders occur from 12-1pm and after 5-8pm.</a:t>
              </a:r>
            </a:p>
          </p:txBody>
        </p:sp>
        <p:sp>
          <p:nvSpPr>
            <p:cNvPr id="59" name="TextBox 58">
              <a:extLst>
                <a:ext uri="{FF2B5EF4-FFF2-40B4-BE49-F238E27FC236}">
                  <a16:creationId xmlns:a16="http://schemas.microsoft.com/office/drawing/2014/main" id="{25E90753-EB1B-47E2-A371-AEEAEB297DC6}"/>
                </a:ext>
              </a:extLst>
            </p:cNvPr>
            <p:cNvSpPr txBox="1"/>
            <p:nvPr/>
          </p:nvSpPr>
          <p:spPr>
            <a:xfrm>
              <a:off x="1927100" y="2998910"/>
              <a:ext cx="4168900" cy="276999"/>
            </a:xfrm>
            <a:prstGeom prst="rect">
              <a:avLst/>
            </a:prstGeom>
            <a:noFill/>
          </p:spPr>
          <p:txBody>
            <a:bodyPr wrap="square" lIns="0" tIns="0" rIns="0" bIns="0" rtlCol="0" anchor="t">
              <a:spAutoFit/>
            </a:bodyPr>
            <a:lstStyle/>
            <a:p>
              <a:pPr>
                <a:spcAft>
                  <a:spcPts val="600"/>
                </a:spcAft>
              </a:pPr>
              <a:r>
                <a:rPr lang="en-US" b="1" dirty="0"/>
                <a:t>Busiest Days &amp; Times:</a:t>
              </a:r>
            </a:p>
          </p:txBody>
        </p:sp>
      </p:grpSp>
      <p:grpSp>
        <p:nvGrpSpPr>
          <p:cNvPr id="60" name="Group 59">
            <a:extLst>
              <a:ext uri="{FF2B5EF4-FFF2-40B4-BE49-F238E27FC236}">
                <a16:creationId xmlns:a16="http://schemas.microsoft.com/office/drawing/2014/main" id="{7C23DE20-BEA8-4942-9EA8-3DA5AA2F1B36}"/>
              </a:ext>
            </a:extLst>
          </p:cNvPr>
          <p:cNvGrpSpPr/>
          <p:nvPr/>
        </p:nvGrpSpPr>
        <p:grpSpPr>
          <a:xfrm>
            <a:off x="2067725" y="4115180"/>
            <a:ext cx="4038600" cy="1046441"/>
            <a:chOff x="1927100" y="2998910"/>
            <a:chExt cx="4168900" cy="1046441"/>
          </a:xfrm>
        </p:grpSpPr>
        <p:sp>
          <p:nvSpPr>
            <p:cNvPr id="61" name="TextBox 60">
              <a:extLst>
                <a:ext uri="{FF2B5EF4-FFF2-40B4-BE49-F238E27FC236}">
                  <a16:creationId xmlns:a16="http://schemas.microsoft.com/office/drawing/2014/main" id="{2F142ECA-C4B2-427E-B635-6198E03C0F08}"/>
                </a:ext>
              </a:extLst>
            </p:cNvPr>
            <p:cNvSpPr txBox="1"/>
            <p:nvPr/>
          </p:nvSpPr>
          <p:spPr>
            <a:xfrm>
              <a:off x="1927100" y="3322076"/>
              <a:ext cx="4168900" cy="723275"/>
            </a:xfrm>
            <a:prstGeom prst="rect">
              <a:avLst/>
            </a:prstGeom>
            <a:noFill/>
          </p:spPr>
          <p:txBody>
            <a:bodyPr wrap="square" lIns="0" tIns="0" rIns="0" bIns="0" rtlCol="0" anchor="t">
              <a:spAutoFit/>
            </a:bodyPr>
            <a:lstStyle/>
            <a:p>
              <a:pPr>
                <a:spcAft>
                  <a:spcPts val="600"/>
                </a:spcAft>
              </a:pPr>
              <a:r>
                <a:rPr lang="en-US" sz="1400" b="1" dirty="0"/>
                <a:t>Category: </a:t>
              </a:r>
              <a:r>
                <a:rPr lang="en-US" sz="1400" dirty="0"/>
                <a:t>The Classic category contributes to maximum sales and total orders, followed by Prime Veggie.</a:t>
              </a:r>
            </a:p>
            <a:p>
              <a:pPr>
                <a:spcAft>
                  <a:spcPts val="600"/>
                </a:spcAft>
              </a:pPr>
              <a:r>
                <a:rPr lang="en-US" sz="1400" b="1" dirty="0"/>
                <a:t>Size: </a:t>
              </a:r>
              <a:r>
                <a:rPr lang="en-US" sz="1400" dirty="0"/>
                <a:t>Large size pizzas contribute to the maximum sales.</a:t>
              </a:r>
            </a:p>
          </p:txBody>
        </p:sp>
        <p:sp>
          <p:nvSpPr>
            <p:cNvPr id="62" name="TextBox 61">
              <a:extLst>
                <a:ext uri="{FF2B5EF4-FFF2-40B4-BE49-F238E27FC236}">
                  <a16:creationId xmlns:a16="http://schemas.microsoft.com/office/drawing/2014/main" id="{59A6D418-D91B-4EBE-A2F0-FF449D2774EB}"/>
                </a:ext>
              </a:extLst>
            </p:cNvPr>
            <p:cNvSpPr txBox="1"/>
            <p:nvPr/>
          </p:nvSpPr>
          <p:spPr>
            <a:xfrm>
              <a:off x="1927100" y="2998910"/>
              <a:ext cx="4168900" cy="276999"/>
            </a:xfrm>
            <a:prstGeom prst="rect">
              <a:avLst/>
            </a:prstGeom>
            <a:noFill/>
          </p:spPr>
          <p:txBody>
            <a:bodyPr wrap="square" lIns="0" tIns="0" rIns="0" bIns="0" rtlCol="0" anchor="t">
              <a:spAutoFit/>
            </a:bodyPr>
            <a:lstStyle/>
            <a:p>
              <a:pPr>
                <a:spcAft>
                  <a:spcPts val="600"/>
                </a:spcAft>
              </a:pPr>
              <a:r>
                <a:rPr lang="en-US" b="1" dirty="0"/>
                <a:t>Sales by Category &amp; Size:</a:t>
              </a:r>
            </a:p>
          </p:txBody>
        </p:sp>
      </p:grpSp>
      <p:grpSp>
        <p:nvGrpSpPr>
          <p:cNvPr id="63" name="Group 62">
            <a:extLst>
              <a:ext uri="{FF2B5EF4-FFF2-40B4-BE49-F238E27FC236}">
                <a16:creationId xmlns:a16="http://schemas.microsoft.com/office/drawing/2014/main" id="{33D2F16E-A0F1-4D41-BADE-B13F12752F95}"/>
              </a:ext>
            </a:extLst>
          </p:cNvPr>
          <p:cNvGrpSpPr/>
          <p:nvPr/>
        </p:nvGrpSpPr>
        <p:grpSpPr>
          <a:xfrm>
            <a:off x="2057400" y="5309918"/>
            <a:ext cx="4038600" cy="1197310"/>
            <a:chOff x="1927100" y="3063485"/>
            <a:chExt cx="4168900" cy="1197310"/>
          </a:xfrm>
        </p:grpSpPr>
        <p:sp>
          <p:nvSpPr>
            <p:cNvPr id="64" name="TextBox 63">
              <a:extLst>
                <a:ext uri="{FF2B5EF4-FFF2-40B4-BE49-F238E27FC236}">
                  <a16:creationId xmlns:a16="http://schemas.microsoft.com/office/drawing/2014/main" id="{E0C8E18D-2AC1-4825-8C0E-CF7EC458E063}"/>
                </a:ext>
              </a:extLst>
            </p:cNvPr>
            <p:cNvSpPr txBox="1"/>
            <p:nvPr/>
          </p:nvSpPr>
          <p:spPr>
            <a:xfrm>
              <a:off x="1927100" y="3322076"/>
              <a:ext cx="4168900" cy="938719"/>
            </a:xfrm>
            <a:prstGeom prst="rect">
              <a:avLst/>
            </a:prstGeom>
            <a:noFill/>
          </p:spPr>
          <p:txBody>
            <a:bodyPr wrap="square" lIns="0" tIns="0" rIns="0" bIns="0" rtlCol="0" anchor="t">
              <a:spAutoFit/>
            </a:bodyPr>
            <a:lstStyle/>
            <a:p>
              <a:pPr>
                <a:spcAft>
                  <a:spcPts val="600"/>
                </a:spcAft>
              </a:pPr>
              <a:r>
                <a:rPr lang="en-US" sz="1400" b="1" dirty="0"/>
                <a:t>Best Sellers: </a:t>
              </a:r>
              <a:r>
                <a:rPr lang="en-US" sz="1400" dirty="0"/>
                <a:t>Chicken pizzas generate the highest revenue.</a:t>
              </a:r>
            </a:p>
            <a:p>
              <a:pPr>
                <a:spcAft>
                  <a:spcPts val="600"/>
                </a:spcAft>
              </a:pPr>
              <a:r>
                <a:rPr lang="en-US" sz="1400" dirty="0"/>
                <a:t>W</a:t>
              </a:r>
              <a:r>
                <a:rPr lang="en-US" sz="1400" b="1" dirty="0"/>
                <a:t>orst Sellers: </a:t>
              </a:r>
              <a:r>
                <a:rPr lang="en-US" sz="1400" dirty="0"/>
                <a:t>The Brie </a:t>
              </a:r>
              <a:r>
                <a:rPr lang="en-US" sz="1400" dirty="0" err="1"/>
                <a:t>Carre</a:t>
              </a:r>
              <a:r>
                <a:rPr lang="en-US" sz="1400" dirty="0"/>
                <a:t> pizza is at the bottom in both revenue and total orders.</a:t>
              </a:r>
            </a:p>
          </p:txBody>
        </p:sp>
        <p:sp>
          <p:nvSpPr>
            <p:cNvPr id="65" name="TextBox 64">
              <a:extLst>
                <a:ext uri="{FF2B5EF4-FFF2-40B4-BE49-F238E27FC236}">
                  <a16:creationId xmlns:a16="http://schemas.microsoft.com/office/drawing/2014/main" id="{C31EBA62-5118-4543-B7D0-F98139DE2481}"/>
                </a:ext>
              </a:extLst>
            </p:cNvPr>
            <p:cNvSpPr txBox="1"/>
            <p:nvPr/>
          </p:nvSpPr>
          <p:spPr>
            <a:xfrm>
              <a:off x="1927100" y="3063485"/>
              <a:ext cx="4168900" cy="630942"/>
            </a:xfrm>
            <a:prstGeom prst="rect">
              <a:avLst/>
            </a:prstGeom>
            <a:noFill/>
          </p:spPr>
          <p:txBody>
            <a:bodyPr wrap="square" lIns="0" tIns="0" rIns="0" bIns="0" rtlCol="0" anchor="t">
              <a:spAutoFit/>
            </a:bodyPr>
            <a:lstStyle/>
            <a:p>
              <a:pPr>
                <a:spcAft>
                  <a:spcPts val="600"/>
                </a:spcAft>
              </a:pPr>
              <a:r>
                <a:rPr lang="en-US" b="1" dirty="0"/>
                <a:t>Best &amp; Worst Sellers:</a:t>
              </a:r>
            </a:p>
            <a:p>
              <a:pPr>
                <a:spcAft>
                  <a:spcPts val="600"/>
                </a:spcAft>
              </a:pPr>
              <a:endParaRPr lang="en-US" b="1" dirty="0"/>
            </a:p>
          </p:txBody>
        </p:sp>
      </p:grpSp>
      <p:sp>
        <p:nvSpPr>
          <p:cNvPr id="12" name="Oval 11">
            <a:extLst>
              <a:ext uri="{FF2B5EF4-FFF2-40B4-BE49-F238E27FC236}">
                <a16:creationId xmlns:a16="http://schemas.microsoft.com/office/drawing/2014/main" id="{335724E0-2C37-4257-985E-180F90BC44B1}"/>
              </a:ext>
            </a:extLst>
          </p:cNvPr>
          <p:cNvSpPr/>
          <p:nvPr/>
        </p:nvSpPr>
        <p:spPr>
          <a:xfrm>
            <a:off x="975847" y="2734558"/>
            <a:ext cx="318654" cy="318654"/>
          </a:xfrm>
          <a:prstGeom prst="ellipse">
            <a:avLst/>
          </a:prstGeom>
          <a:solidFill>
            <a:srgbClr val="2027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a:extLst>
              <a:ext uri="{FF2B5EF4-FFF2-40B4-BE49-F238E27FC236}">
                <a16:creationId xmlns:a16="http://schemas.microsoft.com/office/drawing/2014/main" id="{C17B673D-6A32-426D-B4F5-A3EE36A2CE7B}"/>
              </a:ext>
            </a:extLst>
          </p:cNvPr>
          <p:cNvSpPr/>
          <p:nvPr/>
        </p:nvSpPr>
        <p:spPr>
          <a:xfrm>
            <a:off x="975847" y="3831242"/>
            <a:ext cx="318654" cy="318654"/>
          </a:xfrm>
          <a:prstGeom prst="ellipse">
            <a:avLst/>
          </a:prstGeom>
          <a:solidFill>
            <a:srgbClr val="2027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id="{B7E506BF-2A02-4DEA-A4D4-FEEF88A8BB39}"/>
              </a:ext>
            </a:extLst>
          </p:cNvPr>
          <p:cNvSpPr/>
          <p:nvPr/>
        </p:nvSpPr>
        <p:spPr>
          <a:xfrm>
            <a:off x="975847" y="4927927"/>
            <a:ext cx="318654" cy="318654"/>
          </a:xfrm>
          <a:prstGeom prst="ellipse">
            <a:avLst/>
          </a:prstGeom>
          <a:solidFill>
            <a:srgbClr val="2027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8" name="Group 67">
            <a:extLst>
              <a:ext uri="{FF2B5EF4-FFF2-40B4-BE49-F238E27FC236}">
                <a16:creationId xmlns:a16="http://schemas.microsoft.com/office/drawing/2014/main" id="{80E901FF-E953-4A7D-B142-B601EC6E4CFA}"/>
              </a:ext>
            </a:extLst>
          </p:cNvPr>
          <p:cNvGrpSpPr/>
          <p:nvPr/>
        </p:nvGrpSpPr>
        <p:grpSpPr>
          <a:xfrm>
            <a:off x="1259448" y="3102648"/>
            <a:ext cx="285750" cy="287338"/>
            <a:chOff x="3746500" y="1344613"/>
            <a:chExt cx="285750" cy="287338"/>
          </a:xfrm>
          <a:solidFill>
            <a:schemeClr val="bg1"/>
          </a:solidFill>
        </p:grpSpPr>
        <p:sp>
          <p:nvSpPr>
            <p:cNvPr id="69" name="Freeform 497">
              <a:extLst>
                <a:ext uri="{FF2B5EF4-FFF2-40B4-BE49-F238E27FC236}">
                  <a16:creationId xmlns:a16="http://schemas.microsoft.com/office/drawing/2014/main" id="{43D67131-4DF4-4BAE-9BB3-21A08569E164}"/>
                </a:ext>
              </a:extLst>
            </p:cNvPr>
            <p:cNvSpPr>
              <a:spLocks/>
            </p:cNvSpPr>
            <p:nvPr/>
          </p:nvSpPr>
          <p:spPr bwMode="auto">
            <a:xfrm>
              <a:off x="3746500" y="1344613"/>
              <a:ext cx="285750" cy="182563"/>
            </a:xfrm>
            <a:custGeom>
              <a:avLst/>
              <a:gdLst>
                <a:gd name="T0" fmla="*/ 0 w 903"/>
                <a:gd name="T1" fmla="*/ 0 h 573"/>
                <a:gd name="T2" fmla="*/ 0 w 903"/>
                <a:gd name="T3" fmla="*/ 467 h 573"/>
                <a:gd name="T4" fmla="*/ 1 w 903"/>
                <a:gd name="T5" fmla="*/ 459 h 573"/>
                <a:gd name="T6" fmla="*/ 2 w 903"/>
                <a:gd name="T7" fmla="*/ 453 h 573"/>
                <a:gd name="T8" fmla="*/ 5 w 903"/>
                <a:gd name="T9" fmla="*/ 446 h 573"/>
                <a:gd name="T10" fmla="*/ 8 w 903"/>
                <a:gd name="T11" fmla="*/ 440 h 573"/>
                <a:gd name="T12" fmla="*/ 12 w 903"/>
                <a:gd name="T13" fmla="*/ 434 h 573"/>
                <a:gd name="T14" fmla="*/ 18 w 903"/>
                <a:gd name="T15" fmla="*/ 428 h 573"/>
                <a:gd name="T16" fmla="*/ 23 w 903"/>
                <a:gd name="T17" fmla="*/ 423 h 573"/>
                <a:gd name="T18" fmla="*/ 30 w 903"/>
                <a:gd name="T19" fmla="*/ 419 h 573"/>
                <a:gd name="T20" fmla="*/ 30 w 903"/>
                <a:gd name="T21" fmla="*/ 30 h 573"/>
                <a:gd name="T22" fmla="*/ 873 w 903"/>
                <a:gd name="T23" fmla="*/ 30 h 573"/>
                <a:gd name="T24" fmla="*/ 873 w 903"/>
                <a:gd name="T25" fmla="*/ 543 h 573"/>
                <a:gd name="T26" fmla="*/ 481 w 903"/>
                <a:gd name="T27" fmla="*/ 543 h 573"/>
                <a:gd name="T28" fmla="*/ 481 w 903"/>
                <a:gd name="T29" fmla="*/ 573 h 573"/>
                <a:gd name="T30" fmla="*/ 903 w 903"/>
                <a:gd name="T31" fmla="*/ 573 h 573"/>
                <a:gd name="T32" fmla="*/ 903 w 903"/>
                <a:gd name="T33" fmla="*/ 0 h 573"/>
                <a:gd name="T34" fmla="*/ 0 w 903"/>
                <a:gd name="T35" fmla="*/ 0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3" h="573">
                  <a:moveTo>
                    <a:pt x="0" y="0"/>
                  </a:moveTo>
                  <a:lnTo>
                    <a:pt x="0" y="467"/>
                  </a:lnTo>
                  <a:lnTo>
                    <a:pt x="1" y="459"/>
                  </a:lnTo>
                  <a:lnTo>
                    <a:pt x="2" y="453"/>
                  </a:lnTo>
                  <a:lnTo>
                    <a:pt x="5" y="446"/>
                  </a:lnTo>
                  <a:lnTo>
                    <a:pt x="8" y="440"/>
                  </a:lnTo>
                  <a:lnTo>
                    <a:pt x="12" y="434"/>
                  </a:lnTo>
                  <a:lnTo>
                    <a:pt x="18" y="428"/>
                  </a:lnTo>
                  <a:lnTo>
                    <a:pt x="23" y="423"/>
                  </a:lnTo>
                  <a:lnTo>
                    <a:pt x="30" y="419"/>
                  </a:lnTo>
                  <a:lnTo>
                    <a:pt x="30" y="30"/>
                  </a:lnTo>
                  <a:lnTo>
                    <a:pt x="873" y="30"/>
                  </a:lnTo>
                  <a:lnTo>
                    <a:pt x="873" y="543"/>
                  </a:lnTo>
                  <a:lnTo>
                    <a:pt x="481" y="543"/>
                  </a:lnTo>
                  <a:lnTo>
                    <a:pt x="481" y="573"/>
                  </a:lnTo>
                  <a:lnTo>
                    <a:pt x="903" y="573"/>
                  </a:lnTo>
                  <a:lnTo>
                    <a:pt x="90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498">
              <a:extLst>
                <a:ext uri="{FF2B5EF4-FFF2-40B4-BE49-F238E27FC236}">
                  <a16:creationId xmlns:a16="http://schemas.microsoft.com/office/drawing/2014/main" id="{2AB6BA2C-93C6-4B11-BC91-E06E65627415}"/>
                </a:ext>
              </a:extLst>
            </p:cNvPr>
            <p:cNvSpPr>
              <a:spLocks noEditPoints="1"/>
            </p:cNvSpPr>
            <p:nvPr/>
          </p:nvSpPr>
          <p:spPr bwMode="auto">
            <a:xfrm>
              <a:off x="3775075" y="1373188"/>
              <a:ext cx="228600" cy="125413"/>
            </a:xfrm>
            <a:custGeom>
              <a:avLst/>
              <a:gdLst>
                <a:gd name="T0" fmla="*/ 330 w 723"/>
                <a:gd name="T1" fmla="*/ 283 h 392"/>
                <a:gd name="T2" fmla="*/ 295 w 723"/>
                <a:gd name="T3" fmla="*/ 263 h 392"/>
                <a:gd name="T4" fmla="*/ 269 w 723"/>
                <a:gd name="T5" fmla="*/ 232 h 392"/>
                <a:gd name="T6" fmla="*/ 257 w 723"/>
                <a:gd name="T7" fmla="*/ 192 h 392"/>
                <a:gd name="T8" fmla="*/ 260 w 723"/>
                <a:gd name="T9" fmla="*/ 151 h 392"/>
                <a:gd name="T10" fmla="*/ 281 w 723"/>
                <a:gd name="T11" fmla="*/ 115 h 392"/>
                <a:gd name="T12" fmla="*/ 312 w 723"/>
                <a:gd name="T13" fmla="*/ 90 h 392"/>
                <a:gd name="T14" fmla="*/ 350 w 723"/>
                <a:gd name="T15" fmla="*/ 77 h 392"/>
                <a:gd name="T16" fmla="*/ 392 w 723"/>
                <a:gd name="T17" fmla="*/ 81 h 392"/>
                <a:gd name="T18" fmla="*/ 429 w 723"/>
                <a:gd name="T19" fmla="*/ 100 h 392"/>
                <a:gd name="T20" fmla="*/ 454 w 723"/>
                <a:gd name="T21" fmla="*/ 131 h 392"/>
                <a:gd name="T22" fmla="*/ 466 w 723"/>
                <a:gd name="T23" fmla="*/ 171 h 392"/>
                <a:gd name="T24" fmla="*/ 462 w 723"/>
                <a:gd name="T25" fmla="*/ 213 h 392"/>
                <a:gd name="T26" fmla="*/ 443 w 723"/>
                <a:gd name="T27" fmla="*/ 248 h 392"/>
                <a:gd name="T28" fmla="*/ 412 w 723"/>
                <a:gd name="T29" fmla="*/ 274 h 392"/>
                <a:gd name="T30" fmla="*/ 372 w 723"/>
                <a:gd name="T31" fmla="*/ 287 h 392"/>
                <a:gd name="T32" fmla="*/ 96 w 723"/>
                <a:gd name="T33" fmla="*/ 151 h 392"/>
                <a:gd name="T34" fmla="*/ 68 w 723"/>
                <a:gd name="T35" fmla="*/ 131 h 392"/>
                <a:gd name="T36" fmla="*/ 61 w 723"/>
                <a:gd name="T37" fmla="*/ 97 h 392"/>
                <a:gd name="T38" fmla="*/ 80 w 723"/>
                <a:gd name="T39" fmla="*/ 69 h 392"/>
                <a:gd name="T40" fmla="*/ 114 w 723"/>
                <a:gd name="T41" fmla="*/ 63 h 392"/>
                <a:gd name="T42" fmla="*/ 143 w 723"/>
                <a:gd name="T43" fmla="*/ 81 h 392"/>
                <a:gd name="T44" fmla="*/ 150 w 723"/>
                <a:gd name="T45" fmla="*/ 115 h 392"/>
                <a:gd name="T46" fmla="*/ 131 w 723"/>
                <a:gd name="T47" fmla="*/ 144 h 392"/>
                <a:gd name="T48" fmla="*/ 106 w 723"/>
                <a:gd name="T49" fmla="*/ 152 h 392"/>
                <a:gd name="T50" fmla="*/ 642 w 723"/>
                <a:gd name="T51" fmla="*/ 249 h 392"/>
                <a:gd name="T52" fmla="*/ 661 w 723"/>
                <a:gd name="T53" fmla="*/ 278 h 392"/>
                <a:gd name="T54" fmla="*/ 655 w 723"/>
                <a:gd name="T55" fmla="*/ 313 h 392"/>
                <a:gd name="T56" fmla="*/ 626 w 723"/>
                <a:gd name="T57" fmla="*/ 331 h 392"/>
                <a:gd name="T58" fmla="*/ 592 w 723"/>
                <a:gd name="T59" fmla="*/ 324 h 392"/>
                <a:gd name="T60" fmla="*/ 573 w 723"/>
                <a:gd name="T61" fmla="*/ 297 h 392"/>
                <a:gd name="T62" fmla="*/ 580 w 723"/>
                <a:gd name="T63" fmla="*/ 262 h 392"/>
                <a:gd name="T64" fmla="*/ 608 w 723"/>
                <a:gd name="T65" fmla="*/ 243 h 392"/>
                <a:gd name="T66" fmla="*/ 669 w 723"/>
                <a:gd name="T67" fmla="*/ 392 h 392"/>
                <a:gd name="T68" fmla="*/ 691 w 723"/>
                <a:gd name="T69" fmla="*/ 386 h 392"/>
                <a:gd name="T70" fmla="*/ 709 w 723"/>
                <a:gd name="T71" fmla="*/ 371 h 392"/>
                <a:gd name="T72" fmla="*/ 720 w 723"/>
                <a:gd name="T73" fmla="*/ 350 h 392"/>
                <a:gd name="T74" fmla="*/ 723 w 723"/>
                <a:gd name="T75" fmla="*/ 62 h 392"/>
                <a:gd name="T76" fmla="*/ 718 w 723"/>
                <a:gd name="T77" fmla="*/ 38 h 392"/>
                <a:gd name="T78" fmla="*/ 705 w 723"/>
                <a:gd name="T79" fmla="*/ 19 h 392"/>
                <a:gd name="T80" fmla="*/ 686 w 723"/>
                <a:gd name="T81" fmla="*/ 6 h 392"/>
                <a:gd name="T82" fmla="*/ 663 w 723"/>
                <a:gd name="T83" fmla="*/ 2 h 392"/>
                <a:gd name="T84" fmla="*/ 43 w 723"/>
                <a:gd name="T85" fmla="*/ 4 h 392"/>
                <a:gd name="T86" fmla="*/ 22 w 723"/>
                <a:gd name="T87" fmla="*/ 14 h 392"/>
                <a:gd name="T88" fmla="*/ 7 w 723"/>
                <a:gd name="T89" fmla="*/ 33 h 392"/>
                <a:gd name="T90" fmla="*/ 1 w 723"/>
                <a:gd name="T91" fmla="*/ 55 h 392"/>
                <a:gd name="T92" fmla="*/ 46 w 723"/>
                <a:gd name="T93" fmla="*/ 294 h 392"/>
                <a:gd name="T94" fmla="*/ 151 w 723"/>
                <a:gd name="T95" fmla="*/ 287 h 392"/>
                <a:gd name="T96" fmla="*/ 244 w 723"/>
                <a:gd name="T97" fmla="*/ 293 h 392"/>
                <a:gd name="T98" fmla="*/ 326 w 723"/>
                <a:gd name="T99" fmla="*/ 312 h 392"/>
                <a:gd name="T100" fmla="*/ 373 w 723"/>
                <a:gd name="T101" fmla="*/ 337 h 392"/>
                <a:gd name="T102" fmla="*/ 389 w 723"/>
                <a:gd name="T103" fmla="*/ 362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23" h="392">
                  <a:moveTo>
                    <a:pt x="361" y="287"/>
                  </a:moveTo>
                  <a:lnTo>
                    <a:pt x="350" y="287"/>
                  </a:lnTo>
                  <a:lnTo>
                    <a:pt x="341" y="285"/>
                  </a:lnTo>
                  <a:lnTo>
                    <a:pt x="330" y="283"/>
                  </a:lnTo>
                  <a:lnTo>
                    <a:pt x="320" y="278"/>
                  </a:lnTo>
                  <a:lnTo>
                    <a:pt x="312" y="274"/>
                  </a:lnTo>
                  <a:lnTo>
                    <a:pt x="302" y="269"/>
                  </a:lnTo>
                  <a:lnTo>
                    <a:pt x="295" y="263"/>
                  </a:lnTo>
                  <a:lnTo>
                    <a:pt x="287" y="256"/>
                  </a:lnTo>
                  <a:lnTo>
                    <a:pt x="281" y="248"/>
                  </a:lnTo>
                  <a:lnTo>
                    <a:pt x="274" y="241"/>
                  </a:lnTo>
                  <a:lnTo>
                    <a:pt x="269" y="232"/>
                  </a:lnTo>
                  <a:lnTo>
                    <a:pt x="265" y="223"/>
                  </a:lnTo>
                  <a:lnTo>
                    <a:pt x="260" y="213"/>
                  </a:lnTo>
                  <a:lnTo>
                    <a:pt x="258" y="203"/>
                  </a:lnTo>
                  <a:lnTo>
                    <a:pt x="257" y="192"/>
                  </a:lnTo>
                  <a:lnTo>
                    <a:pt x="256" y="182"/>
                  </a:lnTo>
                  <a:lnTo>
                    <a:pt x="257" y="171"/>
                  </a:lnTo>
                  <a:lnTo>
                    <a:pt x="258" y="160"/>
                  </a:lnTo>
                  <a:lnTo>
                    <a:pt x="260" y="151"/>
                  </a:lnTo>
                  <a:lnTo>
                    <a:pt x="265" y="141"/>
                  </a:lnTo>
                  <a:lnTo>
                    <a:pt x="269" y="131"/>
                  </a:lnTo>
                  <a:lnTo>
                    <a:pt x="274" y="123"/>
                  </a:lnTo>
                  <a:lnTo>
                    <a:pt x="281" y="115"/>
                  </a:lnTo>
                  <a:lnTo>
                    <a:pt x="287" y="108"/>
                  </a:lnTo>
                  <a:lnTo>
                    <a:pt x="295" y="100"/>
                  </a:lnTo>
                  <a:lnTo>
                    <a:pt x="302" y="95"/>
                  </a:lnTo>
                  <a:lnTo>
                    <a:pt x="312" y="90"/>
                  </a:lnTo>
                  <a:lnTo>
                    <a:pt x="320" y="84"/>
                  </a:lnTo>
                  <a:lnTo>
                    <a:pt x="330" y="81"/>
                  </a:lnTo>
                  <a:lnTo>
                    <a:pt x="341" y="79"/>
                  </a:lnTo>
                  <a:lnTo>
                    <a:pt x="350" y="77"/>
                  </a:lnTo>
                  <a:lnTo>
                    <a:pt x="361" y="77"/>
                  </a:lnTo>
                  <a:lnTo>
                    <a:pt x="372" y="77"/>
                  </a:lnTo>
                  <a:lnTo>
                    <a:pt x="383" y="79"/>
                  </a:lnTo>
                  <a:lnTo>
                    <a:pt x="392" y="81"/>
                  </a:lnTo>
                  <a:lnTo>
                    <a:pt x="403" y="84"/>
                  </a:lnTo>
                  <a:lnTo>
                    <a:pt x="412" y="90"/>
                  </a:lnTo>
                  <a:lnTo>
                    <a:pt x="420" y="95"/>
                  </a:lnTo>
                  <a:lnTo>
                    <a:pt x="429" y="100"/>
                  </a:lnTo>
                  <a:lnTo>
                    <a:pt x="436" y="108"/>
                  </a:lnTo>
                  <a:lnTo>
                    <a:pt x="443" y="115"/>
                  </a:lnTo>
                  <a:lnTo>
                    <a:pt x="449" y="123"/>
                  </a:lnTo>
                  <a:lnTo>
                    <a:pt x="454" y="131"/>
                  </a:lnTo>
                  <a:lnTo>
                    <a:pt x="459" y="141"/>
                  </a:lnTo>
                  <a:lnTo>
                    <a:pt x="462" y="151"/>
                  </a:lnTo>
                  <a:lnTo>
                    <a:pt x="465" y="160"/>
                  </a:lnTo>
                  <a:lnTo>
                    <a:pt x="466" y="171"/>
                  </a:lnTo>
                  <a:lnTo>
                    <a:pt x="467" y="182"/>
                  </a:lnTo>
                  <a:lnTo>
                    <a:pt x="466" y="192"/>
                  </a:lnTo>
                  <a:lnTo>
                    <a:pt x="465" y="203"/>
                  </a:lnTo>
                  <a:lnTo>
                    <a:pt x="462" y="213"/>
                  </a:lnTo>
                  <a:lnTo>
                    <a:pt x="459" y="223"/>
                  </a:lnTo>
                  <a:lnTo>
                    <a:pt x="454" y="232"/>
                  </a:lnTo>
                  <a:lnTo>
                    <a:pt x="449" y="241"/>
                  </a:lnTo>
                  <a:lnTo>
                    <a:pt x="443" y="248"/>
                  </a:lnTo>
                  <a:lnTo>
                    <a:pt x="436" y="256"/>
                  </a:lnTo>
                  <a:lnTo>
                    <a:pt x="429" y="263"/>
                  </a:lnTo>
                  <a:lnTo>
                    <a:pt x="420" y="269"/>
                  </a:lnTo>
                  <a:lnTo>
                    <a:pt x="412" y="274"/>
                  </a:lnTo>
                  <a:lnTo>
                    <a:pt x="403" y="278"/>
                  </a:lnTo>
                  <a:lnTo>
                    <a:pt x="392" y="283"/>
                  </a:lnTo>
                  <a:lnTo>
                    <a:pt x="383" y="285"/>
                  </a:lnTo>
                  <a:lnTo>
                    <a:pt x="372" y="287"/>
                  </a:lnTo>
                  <a:lnTo>
                    <a:pt x="361" y="287"/>
                  </a:lnTo>
                  <a:lnTo>
                    <a:pt x="361" y="287"/>
                  </a:lnTo>
                  <a:close/>
                  <a:moveTo>
                    <a:pt x="106" y="152"/>
                  </a:moveTo>
                  <a:lnTo>
                    <a:pt x="96" y="151"/>
                  </a:lnTo>
                  <a:lnTo>
                    <a:pt x="88" y="149"/>
                  </a:lnTo>
                  <a:lnTo>
                    <a:pt x="80" y="144"/>
                  </a:lnTo>
                  <a:lnTo>
                    <a:pt x="74" y="139"/>
                  </a:lnTo>
                  <a:lnTo>
                    <a:pt x="68" y="131"/>
                  </a:lnTo>
                  <a:lnTo>
                    <a:pt x="64" y="124"/>
                  </a:lnTo>
                  <a:lnTo>
                    <a:pt x="61" y="115"/>
                  </a:lnTo>
                  <a:lnTo>
                    <a:pt x="61" y="107"/>
                  </a:lnTo>
                  <a:lnTo>
                    <a:pt x="61" y="97"/>
                  </a:lnTo>
                  <a:lnTo>
                    <a:pt x="64" y="88"/>
                  </a:lnTo>
                  <a:lnTo>
                    <a:pt x="68" y="81"/>
                  </a:lnTo>
                  <a:lnTo>
                    <a:pt x="74" y="74"/>
                  </a:lnTo>
                  <a:lnTo>
                    <a:pt x="80" y="69"/>
                  </a:lnTo>
                  <a:lnTo>
                    <a:pt x="88" y="65"/>
                  </a:lnTo>
                  <a:lnTo>
                    <a:pt x="96" y="63"/>
                  </a:lnTo>
                  <a:lnTo>
                    <a:pt x="106" y="62"/>
                  </a:lnTo>
                  <a:lnTo>
                    <a:pt x="114" y="63"/>
                  </a:lnTo>
                  <a:lnTo>
                    <a:pt x="123" y="65"/>
                  </a:lnTo>
                  <a:lnTo>
                    <a:pt x="131" y="69"/>
                  </a:lnTo>
                  <a:lnTo>
                    <a:pt x="137" y="74"/>
                  </a:lnTo>
                  <a:lnTo>
                    <a:pt x="143" y="81"/>
                  </a:lnTo>
                  <a:lnTo>
                    <a:pt x="147" y="88"/>
                  </a:lnTo>
                  <a:lnTo>
                    <a:pt x="150" y="97"/>
                  </a:lnTo>
                  <a:lnTo>
                    <a:pt x="151" y="107"/>
                  </a:lnTo>
                  <a:lnTo>
                    <a:pt x="150" y="115"/>
                  </a:lnTo>
                  <a:lnTo>
                    <a:pt x="148" y="124"/>
                  </a:lnTo>
                  <a:lnTo>
                    <a:pt x="143" y="131"/>
                  </a:lnTo>
                  <a:lnTo>
                    <a:pt x="137" y="139"/>
                  </a:lnTo>
                  <a:lnTo>
                    <a:pt x="131" y="144"/>
                  </a:lnTo>
                  <a:lnTo>
                    <a:pt x="123" y="149"/>
                  </a:lnTo>
                  <a:lnTo>
                    <a:pt x="114" y="151"/>
                  </a:lnTo>
                  <a:lnTo>
                    <a:pt x="106" y="152"/>
                  </a:lnTo>
                  <a:lnTo>
                    <a:pt x="106" y="152"/>
                  </a:lnTo>
                  <a:close/>
                  <a:moveTo>
                    <a:pt x="617" y="242"/>
                  </a:moveTo>
                  <a:lnTo>
                    <a:pt x="626" y="243"/>
                  </a:lnTo>
                  <a:lnTo>
                    <a:pt x="635" y="245"/>
                  </a:lnTo>
                  <a:lnTo>
                    <a:pt x="642" y="249"/>
                  </a:lnTo>
                  <a:lnTo>
                    <a:pt x="650" y="255"/>
                  </a:lnTo>
                  <a:lnTo>
                    <a:pt x="655" y="262"/>
                  </a:lnTo>
                  <a:lnTo>
                    <a:pt x="659" y="270"/>
                  </a:lnTo>
                  <a:lnTo>
                    <a:pt x="661" y="278"/>
                  </a:lnTo>
                  <a:lnTo>
                    <a:pt x="663" y="287"/>
                  </a:lnTo>
                  <a:lnTo>
                    <a:pt x="661" y="297"/>
                  </a:lnTo>
                  <a:lnTo>
                    <a:pt x="659" y="305"/>
                  </a:lnTo>
                  <a:lnTo>
                    <a:pt x="655" y="313"/>
                  </a:lnTo>
                  <a:lnTo>
                    <a:pt x="650" y="319"/>
                  </a:lnTo>
                  <a:lnTo>
                    <a:pt x="642" y="324"/>
                  </a:lnTo>
                  <a:lnTo>
                    <a:pt x="635" y="329"/>
                  </a:lnTo>
                  <a:lnTo>
                    <a:pt x="626" y="331"/>
                  </a:lnTo>
                  <a:lnTo>
                    <a:pt x="617" y="332"/>
                  </a:lnTo>
                  <a:lnTo>
                    <a:pt x="608" y="331"/>
                  </a:lnTo>
                  <a:lnTo>
                    <a:pt x="600" y="329"/>
                  </a:lnTo>
                  <a:lnTo>
                    <a:pt x="592" y="324"/>
                  </a:lnTo>
                  <a:lnTo>
                    <a:pt x="585" y="319"/>
                  </a:lnTo>
                  <a:lnTo>
                    <a:pt x="580" y="313"/>
                  </a:lnTo>
                  <a:lnTo>
                    <a:pt x="576" y="305"/>
                  </a:lnTo>
                  <a:lnTo>
                    <a:pt x="573" y="297"/>
                  </a:lnTo>
                  <a:lnTo>
                    <a:pt x="572" y="287"/>
                  </a:lnTo>
                  <a:lnTo>
                    <a:pt x="573" y="278"/>
                  </a:lnTo>
                  <a:lnTo>
                    <a:pt x="576" y="270"/>
                  </a:lnTo>
                  <a:lnTo>
                    <a:pt x="580" y="262"/>
                  </a:lnTo>
                  <a:lnTo>
                    <a:pt x="585" y="255"/>
                  </a:lnTo>
                  <a:lnTo>
                    <a:pt x="592" y="249"/>
                  </a:lnTo>
                  <a:lnTo>
                    <a:pt x="600" y="245"/>
                  </a:lnTo>
                  <a:lnTo>
                    <a:pt x="608" y="243"/>
                  </a:lnTo>
                  <a:lnTo>
                    <a:pt x="617" y="242"/>
                  </a:lnTo>
                  <a:close/>
                  <a:moveTo>
                    <a:pt x="391" y="392"/>
                  </a:moveTo>
                  <a:lnTo>
                    <a:pt x="663" y="392"/>
                  </a:lnTo>
                  <a:lnTo>
                    <a:pt x="669" y="392"/>
                  </a:lnTo>
                  <a:lnTo>
                    <a:pt x="674" y="391"/>
                  </a:lnTo>
                  <a:lnTo>
                    <a:pt x="681" y="390"/>
                  </a:lnTo>
                  <a:lnTo>
                    <a:pt x="686" y="388"/>
                  </a:lnTo>
                  <a:lnTo>
                    <a:pt x="691" y="386"/>
                  </a:lnTo>
                  <a:lnTo>
                    <a:pt x="697" y="382"/>
                  </a:lnTo>
                  <a:lnTo>
                    <a:pt x="701" y="379"/>
                  </a:lnTo>
                  <a:lnTo>
                    <a:pt x="705" y="375"/>
                  </a:lnTo>
                  <a:lnTo>
                    <a:pt x="709" y="371"/>
                  </a:lnTo>
                  <a:lnTo>
                    <a:pt x="713" y="366"/>
                  </a:lnTo>
                  <a:lnTo>
                    <a:pt x="715" y="361"/>
                  </a:lnTo>
                  <a:lnTo>
                    <a:pt x="718" y="356"/>
                  </a:lnTo>
                  <a:lnTo>
                    <a:pt x="720" y="350"/>
                  </a:lnTo>
                  <a:lnTo>
                    <a:pt x="721" y="345"/>
                  </a:lnTo>
                  <a:lnTo>
                    <a:pt x="723" y="338"/>
                  </a:lnTo>
                  <a:lnTo>
                    <a:pt x="723" y="332"/>
                  </a:lnTo>
                  <a:lnTo>
                    <a:pt x="723" y="62"/>
                  </a:lnTo>
                  <a:lnTo>
                    <a:pt x="723" y="55"/>
                  </a:lnTo>
                  <a:lnTo>
                    <a:pt x="721" y="49"/>
                  </a:lnTo>
                  <a:lnTo>
                    <a:pt x="720" y="43"/>
                  </a:lnTo>
                  <a:lnTo>
                    <a:pt x="718" y="38"/>
                  </a:lnTo>
                  <a:lnTo>
                    <a:pt x="715" y="33"/>
                  </a:lnTo>
                  <a:lnTo>
                    <a:pt x="713" y="27"/>
                  </a:lnTo>
                  <a:lnTo>
                    <a:pt x="709" y="23"/>
                  </a:lnTo>
                  <a:lnTo>
                    <a:pt x="705" y="19"/>
                  </a:lnTo>
                  <a:lnTo>
                    <a:pt x="701" y="14"/>
                  </a:lnTo>
                  <a:lnTo>
                    <a:pt x="697" y="11"/>
                  </a:lnTo>
                  <a:lnTo>
                    <a:pt x="691" y="8"/>
                  </a:lnTo>
                  <a:lnTo>
                    <a:pt x="686" y="6"/>
                  </a:lnTo>
                  <a:lnTo>
                    <a:pt x="681" y="4"/>
                  </a:lnTo>
                  <a:lnTo>
                    <a:pt x="674" y="3"/>
                  </a:lnTo>
                  <a:lnTo>
                    <a:pt x="669" y="2"/>
                  </a:lnTo>
                  <a:lnTo>
                    <a:pt x="663" y="2"/>
                  </a:lnTo>
                  <a:lnTo>
                    <a:pt x="61" y="0"/>
                  </a:lnTo>
                  <a:lnTo>
                    <a:pt x="54" y="2"/>
                  </a:lnTo>
                  <a:lnTo>
                    <a:pt x="48" y="3"/>
                  </a:lnTo>
                  <a:lnTo>
                    <a:pt x="43" y="4"/>
                  </a:lnTo>
                  <a:lnTo>
                    <a:pt x="37" y="6"/>
                  </a:lnTo>
                  <a:lnTo>
                    <a:pt x="32" y="8"/>
                  </a:lnTo>
                  <a:lnTo>
                    <a:pt x="27" y="11"/>
                  </a:lnTo>
                  <a:lnTo>
                    <a:pt x="22" y="14"/>
                  </a:lnTo>
                  <a:lnTo>
                    <a:pt x="18" y="19"/>
                  </a:lnTo>
                  <a:lnTo>
                    <a:pt x="14" y="23"/>
                  </a:lnTo>
                  <a:lnTo>
                    <a:pt x="10" y="27"/>
                  </a:lnTo>
                  <a:lnTo>
                    <a:pt x="7" y="33"/>
                  </a:lnTo>
                  <a:lnTo>
                    <a:pt x="5" y="38"/>
                  </a:lnTo>
                  <a:lnTo>
                    <a:pt x="3" y="43"/>
                  </a:lnTo>
                  <a:lnTo>
                    <a:pt x="2" y="49"/>
                  </a:lnTo>
                  <a:lnTo>
                    <a:pt x="1" y="55"/>
                  </a:lnTo>
                  <a:lnTo>
                    <a:pt x="0" y="62"/>
                  </a:lnTo>
                  <a:lnTo>
                    <a:pt x="0" y="304"/>
                  </a:lnTo>
                  <a:lnTo>
                    <a:pt x="22" y="299"/>
                  </a:lnTo>
                  <a:lnTo>
                    <a:pt x="46" y="294"/>
                  </a:lnTo>
                  <a:lnTo>
                    <a:pt x="68" y="291"/>
                  </a:lnTo>
                  <a:lnTo>
                    <a:pt x="90" y="290"/>
                  </a:lnTo>
                  <a:lnTo>
                    <a:pt x="126" y="288"/>
                  </a:lnTo>
                  <a:lnTo>
                    <a:pt x="151" y="287"/>
                  </a:lnTo>
                  <a:lnTo>
                    <a:pt x="172" y="288"/>
                  </a:lnTo>
                  <a:lnTo>
                    <a:pt x="206" y="289"/>
                  </a:lnTo>
                  <a:lnTo>
                    <a:pt x="225" y="291"/>
                  </a:lnTo>
                  <a:lnTo>
                    <a:pt x="244" y="293"/>
                  </a:lnTo>
                  <a:lnTo>
                    <a:pt x="266" y="297"/>
                  </a:lnTo>
                  <a:lnTo>
                    <a:pt x="286" y="300"/>
                  </a:lnTo>
                  <a:lnTo>
                    <a:pt x="306" y="305"/>
                  </a:lnTo>
                  <a:lnTo>
                    <a:pt x="326" y="312"/>
                  </a:lnTo>
                  <a:lnTo>
                    <a:pt x="344" y="318"/>
                  </a:lnTo>
                  <a:lnTo>
                    <a:pt x="360" y="327"/>
                  </a:lnTo>
                  <a:lnTo>
                    <a:pt x="366" y="332"/>
                  </a:lnTo>
                  <a:lnTo>
                    <a:pt x="373" y="337"/>
                  </a:lnTo>
                  <a:lnTo>
                    <a:pt x="378" y="343"/>
                  </a:lnTo>
                  <a:lnTo>
                    <a:pt x="383" y="349"/>
                  </a:lnTo>
                  <a:lnTo>
                    <a:pt x="387" y="356"/>
                  </a:lnTo>
                  <a:lnTo>
                    <a:pt x="389" y="362"/>
                  </a:lnTo>
                  <a:lnTo>
                    <a:pt x="391" y="369"/>
                  </a:lnTo>
                  <a:lnTo>
                    <a:pt x="391" y="377"/>
                  </a:lnTo>
                  <a:lnTo>
                    <a:pt x="391" y="3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499">
              <a:extLst>
                <a:ext uri="{FF2B5EF4-FFF2-40B4-BE49-F238E27FC236}">
                  <a16:creationId xmlns:a16="http://schemas.microsoft.com/office/drawing/2014/main" id="{6D843D43-752C-4483-BC6F-BE1EC38169D2}"/>
                </a:ext>
              </a:extLst>
            </p:cNvPr>
            <p:cNvSpPr>
              <a:spLocks/>
            </p:cNvSpPr>
            <p:nvPr/>
          </p:nvSpPr>
          <p:spPr bwMode="auto">
            <a:xfrm>
              <a:off x="3756025" y="1598613"/>
              <a:ext cx="133350" cy="33338"/>
            </a:xfrm>
            <a:custGeom>
              <a:avLst/>
              <a:gdLst>
                <a:gd name="T0" fmla="*/ 0 w 421"/>
                <a:gd name="T1" fmla="*/ 44 h 104"/>
                <a:gd name="T2" fmla="*/ 2 w 421"/>
                <a:gd name="T3" fmla="*/ 52 h 104"/>
                <a:gd name="T4" fmla="*/ 5 w 421"/>
                <a:gd name="T5" fmla="*/ 56 h 104"/>
                <a:gd name="T6" fmla="*/ 6 w 421"/>
                <a:gd name="T7" fmla="*/ 59 h 104"/>
                <a:gd name="T8" fmla="*/ 11 w 421"/>
                <a:gd name="T9" fmla="*/ 65 h 104"/>
                <a:gd name="T10" fmla="*/ 13 w 421"/>
                <a:gd name="T11" fmla="*/ 65 h 104"/>
                <a:gd name="T12" fmla="*/ 31 w 421"/>
                <a:gd name="T13" fmla="*/ 76 h 104"/>
                <a:gd name="T14" fmla="*/ 32 w 421"/>
                <a:gd name="T15" fmla="*/ 77 h 104"/>
                <a:gd name="T16" fmla="*/ 41 w 421"/>
                <a:gd name="T17" fmla="*/ 80 h 104"/>
                <a:gd name="T18" fmla="*/ 45 w 421"/>
                <a:gd name="T19" fmla="*/ 81 h 104"/>
                <a:gd name="T20" fmla="*/ 53 w 421"/>
                <a:gd name="T21" fmla="*/ 84 h 104"/>
                <a:gd name="T22" fmla="*/ 61 w 421"/>
                <a:gd name="T23" fmla="*/ 86 h 104"/>
                <a:gd name="T24" fmla="*/ 66 w 421"/>
                <a:gd name="T25" fmla="*/ 87 h 104"/>
                <a:gd name="T26" fmla="*/ 98 w 421"/>
                <a:gd name="T27" fmla="*/ 95 h 104"/>
                <a:gd name="T28" fmla="*/ 133 w 421"/>
                <a:gd name="T29" fmla="*/ 99 h 104"/>
                <a:gd name="T30" fmla="*/ 197 w 421"/>
                <a:gd name="T31" fmla="*/ 104 h 104"/>
                <a:gd name="T32" fmla="*/ 211 w 421"/>
                <a:gd name="T33" fmla="*/ 104 h 104"/>
                <a:gd name="T34" fmla="*/ 225 w 421"/>
                <a:gd name="T35" fmla="*/ 104 h 104"/>
                <a:gd name="T36" fmla="*/ 289 w 421"/>
                <a:gd name="T37" fmla="*/ 99 h 104"/>
                <a:gd name="T38" fmla="*/ 322 w 421"/>
                <a:gd name="T39" fmla="*/ 95 h 104"/>
                <a:gd name="T40" fmla="*/ 356 w 421"/>
                <a:gd name="T41" fmla="*/ 87 h 104"/>
                <a:gd name="T42" fmla="*/ 360 w 421"/>
                <a:gd name="T43" fmla="*/ 86 h 104"/>
                <a:gd name="T44" fmla="*/ 368 w 421"/>
                <a:gd name="T45" fmla="*/ 84 h 104"/>
                <a:gd name="T46" fmla="*/ 376 w 421"/>
                <a:gd name="T47" fmla="*/ 81 h 104"/>
                <a:gd name="T48" fmla="*/ 379 w 421"/>
                <a:gd name="T49" fmla="*/ 80 h 104"/>
                <a:gd name="T50" fmla="*/ 390 w 421"/>
                <a:gd name="T51" fmla="*/ 77 h 104"/>
                <a:gd name="T52" fmla="*/ 391 w 421"/>
                <a:gd name="T53" fmla="*/ 76 h 104"/>
                <a:gd name="T54" fmla="*/ 409 w 421"/>
                <a:gd name="T55" fmla="*/ 65 h 104"/>
                <a:gd name="T56" fmla="*/ 409 w 421"/>
                <a:gd name="T57" fmla="*/ 65 h 104"/>
                <a:gd name="T58" fmla="*/ 416 w 421"/>
                <a:gd name="T59" fmla="*/ 59 h 104"/>
                <a:gd name="T60" fmla="*/ 417 w 421"/>
                <a:gd name="T61" fmla="*/ 56 h 104"/>
                <a:gd name="T62" fmla="*/ 420 w 421"/>
                <a:gd name="T63" fmla="*/ 52 h 104"/>
                <a:gd name="T64" fmla="*/ 421 w 421"/>
                <a:gd name="T65" fmla="*/ 44 h 104"/>
                <a:gd name="T66" fmla="*/ 410 w 421"/>
                <a:gd name="T67" fmla="*/ 4 h 104"/>
                <a:gd name="T68" fmla="*/ 386 w 421"/>
                <a:gd name="T69" fmla="*/ 10 h 104"/>
                <a:gd name="T70" fmla="*/ 344 w 421"/>
                <a:gd name="T71" fmla="*/ 19 h 104"/>
                <a:gd name="T72" fmla="*/ 284 w 421"/>
                <a:gd name="T73" fmla="*/ 25 h 104"/>
                <a:gd name="T74" fmla="*/ 231 w 421"/>
                <a:gd name="T75" fmla="*/ 28 h 104"/>
                <a:gd name="T76" fmla="*/ 191 w 421"/>
                <a:gd name="T77" fmla="*/ 28 h 104"/>
                <a:gd name="T78" fmla="*/ 138 w 421"/>
                <a:gd name="T79" fmla="*/ 25 h 104"/>
                <a:gd name="T80" fmla="*/ 78 w 421"/>
                <a:gd name="T81" fmla="*/ 19 h 104"/>
                <a:gd name="T82" fmla="*/ 35 w 421"/>
                <a:gd name="T83" fmla="*/ 10 h 104"/>
                <a:gd name="T84" fmla="*/ 10 w 421"/>
                <a:gd name="T85"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21" h="104">
                  <a:moveTo>
                    <a:pt x="0" y="0"/>
                  </a:moveTo>
                  <a:lnTo>
                    <a:pt x="0" y="44"/>
                  </a:lnTo>
                  <a:lnTo>
                    <a:pt x="1" y="48"/>
                  </a:lnTo>
                  <a:lnTo>
                    <a:pt x="2" y="52"/>
                  </a:lnTo>
                  <a:lnTo>
                    <a:pt x="3" y="54"/>
                  </a:lnTo>
                  <a:lnTo>
                    <a:pt x="5" y="56"/>
                  </a:lnTo>
                  <a:lnTo>
                    <a:pt x="5" y="57"/>
                  </a:lnTo>
                  <a:lnTo>
                    <a:pt x="6" y="59"/>
                  </a:lnTo>
                  <a:lnTo>
                    <a:pt x="8" y="62"/>
                  </a:lnTo>
                  <a:lnTo>
                    <a:pt x="11" y="65"/>
                  </a:lnTo>
                  <a:lnTo>
                    <a:pt x="11" y="65"/>
                  </a:lnTo>
                  <a:lnTo>
                    <a:pt x="13" y="65"/>
                  </a:lnTo>
                  <a:lnTo>
                    <a:pt x="20" y="70"/>
                  </a:lnTo>
                  <a:lnTo>
                    <a:pt x="31" y="76"/>
                  </a:lnTo>
                  <a:lnTo>
                    <a:pt x="31" y="76"/>
                  </a:lnTo>
                  <a:lnTo>
                    <a:pt x="32" y="77"/>
                  </a:lnTo>
                  <a:lnTo>
                    <a:pt x="36" y="79"/>
                  </a:lnTo>
                  <a:lnTo>
                    <a:pt x="41" y="80"/>
                  </a:lnTo>
                  <a:lnTo>
                    <a:pt x="44" y="81"/>
                  </a:lnTo>
                  <a:lnTo>
                    <a:pt x="45" y="81"/>
                  </a:lnTo>
                  <a:lnTo>
                    <a:pt x="49" y="83"/>
                  </a:lnTo>
                  <a:lnTo>
                    <a:pt x="53" y="84"/>
                  </a:lnTo>
                  <a:lnTo>
                    <a:pt x="58" y="85"/>
                  </a:lnTo>
                  <a:lnTo>
                    <a:pt x="61" y="86"/>
                  </a:lnTo>
                  <a:lnTo>
                    <a:pt x="64" y="87"/>
                  </a:lnTo>
                  <a:lnTo>
                    <a:pt x="66" y="87"/>
                  </a:lnTo>
                  <a:lnTo>
                    <a:pt x="82" y="92"/>
                  </a:lnTo>
                  <a:lnTo>
                    <a:pt x="98" y="95"/>
                  </a:lnTo>
                  <a:lnTo>
                    <a:pt x="115" y="97"/>
                  </a:lnTo>
                  <a:lnTo>
                    <a:pt x="133" y="99"/>
                  </a:lnTo>
                  <a:lnTo>
                    <a:pt x="166" y="102"/>
                  </a:lnTo>
                  <a:lnTo>
                    <a:pt x="197" y="104"/>
                  </a:lnTo>
                  <a:lnTo>
                    <a:pt x="203" y="104"/>
                  </a:lnTo>
                  <a:lnTo>
                    <a:pt x="211" y="104"/>
                  </a:lnTo>
                  <a:lnTo>
                    <a:pt x="217" y="104"/>
                  </a:lnTo>
                  <a:lnTo>
                    <a:pt x="225" y="104"/>
                  </a:lnTo>
                  <a:lnTo>
                    <a:pt x="255" y="102"/>
                  </a:lnTo>
                  <a:lnTo>
                    <a:pt x="289" y="99"/>
                  </a:lnTo>
                  <a:lnTo>
                    <a:pt x="306" y="97"/>
                  </a:lnTo>
                  <a:lnTo>
                    <a:pt x="322" y="95"/>
                  </a:lnTo>
                  <a:lnTo>
                    <a:pt x="340" y="92"/>
                  </a:lnTo>
                  <a:lnTo>
                    <a:pt x="356" y="87"/>
                  </a:lnTo>
                  <a:lnTo>
                    <a:pt x="358" y="87"/>
                  </a:lnTo>
                  <a:lnTo>
                    <a:pt x="360" y="86"/>
                  </a:lnTo>
                  <a:lnTo>
                    <a:pt x="364" y="85"/>
                  </a:lnTo>
                  <a:lnTo>
                    <a:pt x="368" y="84"/>
                  </a:lnTo>
                  <a:lnTo>
                    <a:pt x="372" y="83"/>
                  </a:lnTo>
                  <a:lnTo>
                    <a:pt x="376" y="81"/>
                  </a:lnTo>
                  <a:lnTo>
                    <a:pt x="378" y="81"/>
                  </a:lnTo>
                  <a:lnTo>
                    <a:pt x="379" y="80"/>
                  </a:lnTo>
                  <a:lnTo>
                    <a:pt x="385" y="79"/>
                  </a:lnTo>
                  <a:lnTo>
                    <a:pt x="390" y="77"/>
                  </a:lnTo>
                  <a:lnTo>
                    <a:pt x="390" y="76"/>
                  </a:lnTo>
                  <a:lnTo>
                    <a:pt x="391" y="76"/>
                  </a:lnTo>
                  <a:lnTo>
                    <a:pt x="401" y="70"/>
                  </a:lnTo>
                  <a:lnTo>
                    <a:pt x="409" y="65"/>
                  </a:lnTo>
                  <a:lnTo>
                    <a:pt x="409" y="65"/>
                  </a:lnTo>
                  <a:lnTo>
                    <a:pt x="409" y="65"/>
                  </a:lnTo>
                  <a:lnTo>
                    <a:pt x="413" y="62"/>
                  </a:lnTo>
                  <a:lnTo>
                    <a:pt x="416" y="59"/>
                  </a:lnTo>
                  <a:lnTo>
                    <a:pt x="417" y="57"/>
                  </a:lnTo>
                  <a:lnTo>
                    <a:pt x="417" y="56"/>
                  </a:lnTo>
                  <a:lnTo>
                    <a:pt x="419" y="54"/>
                  </a:lnTo>
                  <a:lnTo>
                    <a:pt x="420" y="52"/>
                  </a:lnTo>
                  <a:lnTo>
                    <a:pt x="421" y="48"/>
                  </a:lnTo>
                  <a:lnTo>
                    <a:pt x="421" y="44"/>
                  </a:lnTo>
                  <a:lnTo>
                    <a:pt x="421" y="0"/>
                  </a:lnTo>
                  <a:lnTo>
                    <a:pt x="410" y="4"/>
                  </a:lnTo>
                  <a:lnTo>
                    <a:pt x="399" y="7"/>
                  </a:lnTo>
                  <a:lnTo>
                    <a:pt x="386" y="10"/>
                  </a:lnTo>
                  <a:lnTo>
                    <a:pt x="373" y="13"/>
                  </a:lnTo>
                  <a:lnTo>
                    <a:pt x="344" y="19"/>
                  </a:lnTo>
                  <a:lnTo>
                    <a:pt x="314" y="23"/>
                  </a:lnTo>
                  <a:lnTo>
                    <a:pt x="284" y="25"/>
                  </a:lnTo>
                  <a:lnTo>
                    <a:pt x="256" y="27"/>
                  </a:lnTo>
                  <a:lnTo>
                    <a:pt x="231" y="28"/>
                  </a:lnTo>
                  <a:lnTo>
                    <a:pt x="211" y="28"/>
                  </a:lnTo>
                  <a:lnTo>
                    <a:pt x="191" y="28"/>
                  </a:lnTo>
                  <a:lnTo>
                    <a:pt x="166" y="27"/>
                  </a:lnTo>
                  <a:lnTo>
                    <a:pt x="138" y="25"/>
                  </a:lnTo>
                  <a:lnTo>
                    <a:pt x="108" y="23"/>
                  </a:lnTo>
                  <a:lnTo>
                    <a:pt x="78" y="19"/>
                  </a:lnTo>
                  <a:lnTo>
                    <a:pt x="49" y="13"/>
                  </a:lnTo>
                  <a:lnTo>
                    <a:pt x="35" y="10"/>
                  </a:lnTo>
                  <a:lnTo>
                    <a:pt x="22" y="7"/>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500">
              <a:extLst>
                <a:ext uri="{FF2B5EF4-FFF2-40B4-BE49-F238E27FC236}">
                  <a16:creationId xmlns:a16="http://schemas.microsoft.com/office/drawing/2014/main" id="{EDE4C377-C451-4FC0-B380-1FF03111E1DB}"/>
                </a:ext>
              </a:extLst>
            </p:cNvPr>
            <p:cNvSpPr>
              <a:spLocks/>
            </p:cNvSpPr>
            <p:nvPr/>
          </p:nvSpPr>
          <p:spPr bwMode="auto">
            <a:xfrm>
              <a:off x="3756025" y="1474788"/>
              <a:ext cx="133350" cy="28575"/>
            </a:xfrm>
            <a:custGeom>
              <a:avLst/>
              <a:gdLst>
                <a:gd name="T0" fmla="*/ 420 w 420"/>
                <a:gd name="T1" fmla="*/ 58 h 90"/>
                <a:gd name="T2" fmla="*/ 419 w 420"/>
                <a:gd name="T3" fmla="*/ 55 h 90"/>
                <a:gd name="T4" fmla="*/ 418 w 420"/>
                <a:gd name="T5" fmla="*/ 50 h 90"/>
                <a:gd name="T6" fmla="*/ 416 w 420"/>
                <a:gd name="T7" fmla="*/ 47 h 90"/>
                <a:gd name="T8" fmla="*/ 413 w 420"/>
                <a:gd name="T9" fmla="*/ 44 h 90"/>
                <a:gd name="T10" fmla="*/ 406 w 420"/>
                <a:gd name="T11" fmla="*/ 37 h 90"/>
                <a:gd name="T12" fmla="*/ 397 w 420"/>
                <a:gd name="T13" fmla="*/ 32 h 90"/>
                <a:gd name="T14" fmla="*/ 386 w 420"/>
                <a:gd name="T15" fmla="*/ 27 h 90"/>
                <a:gd name="T16" fmla="*/ 374 w 420"/>
                <a:gd name="T17" fmla="*/ 22 h 90"/>
                <a:gd name="T18" fmla="*/ 360 w 420"/>
                <a:gd name="T19" fmla="*/ 18 h 90"/>
                <a:gd name="T20" fmla="*/ 345 w 420"/>
                <a:gd name="T21" fmla="*/ 14 h 90"/>
                <a:gd name="T22" fmla="*/ 313 w 420"/>
                <a:gd name="T23" fmla="*/ 9 h 90"/>
                <a:gd name="T24" fmla="*/ 277 w 420"/>
                <a:gd name="T25" fmla="*/ 3 h 90"/>
                <a:gd name="T26" fmla="*/ 243 w 420"/>
                <a:gd name="T27" fmla="*/ 1 h 90"/>
                <a:gd name="T28" fmla="*/ 210 w 420"/>
                <a:gd name="T29" fmla="*/ 0 h 90"/>
                <a:gd name="T30" fmla="*/ 172 w 420"/>
                <a:gd name="T31" fmla="*/ 1 h 90"/>
                <a:gd name="T32" fmla="*/ 133 w 420"/>
                <a:gd name="T33" fmla="*/ 4 h 90"/>
                <a:gd name="T34" fmla="*/ 113 w 420"/>
                <a:gd name="T35" fmla="*/ 7 h 90"/>
                <a:gd name="T36" fmla="*/ 94 w 420"/>
                <a:gd name="T37" fmla="*/ 11 h 90"/>
                <a:gd name="T38" fmla="*/ 76 w 420"/>
                <a:gd name="T39" fmla="*/ 14 h 90"/>
                <a:gd name="T40" fmla="*/ 59 w 420"/>
                <a:gd name="T41" fmla="*/ 18 h 90"/>
                <a:gd name="T42" fmla="*/ 59 w 420"/>
                <a:gd name="T43" fmla="*/ 18 h 90"/>
                <a:gd name="T44" fmla="*/ 55 w 420"/>
                <a:gd name="T45" fmla="*/ 19 h 90"/>
                <a:gd name="T46" fmla="*/ 52 w 420"/>
                <a:gd name="T47" fmla="*/ 20 h 90"/>
                <a:gd name="T48" fmla="*/ 48 w 420"/>
                <a:gd name="T49" fmla="*/ 21 h 90"/>
                <a:gd name="T50" fmla="*/ 44 w 420"/>
                <a:gd name="T51" fmla="*/ 22 h 90"/>
                <a:gd name="T52" fmla="*/ 43 w 420"/>
                <a:gd name="T53" fmla="*/ 24 h 90"/>
                <a:gd name="T54" fmla="*/ 40 w 420"/>
                <a:gd name="T55" fmla="*/ 24 h 90"/>
                <a:gd name="T56" fmla="*/ 35 w 420"/>
                <a:gd name="T57" fmla="*/ 26 h 90"/>
                <a:gd name="T58" fmla="*/ 31 w 420"/>
                <a:gd name="T59" fmla="*/ 28 h 90"/>
                <a:gd name="T60" fmla="*/ 30 w 420"/>
                <a:gd name="T61" fmla="*/ 28 h 90"/>
                <a:gd name="T62" fmla="*/ 30 w 420"/>
                <a:gd name="T63" fmla="*/ 28 h 90"/>
                <a:gd name="T64" fmla="*/ 19 w 420"/>
                <a:gd name="T65" fmla="*/ 33 h 90"/>
                <a:gd name="T66" fmla="*/ 12 w 420"/>
                <a:gd name="T67" fmla="*/ 40 h 90"/>
                <a:gd name="T68" fmla="*/ 10 w 420"/>
                <a:gd name="T69" fmla="*/ 40 h 90"/>
                <a:gd name="T70" fmla="*/ 10 w 420"/>
                <a:gd name="T71" fmla="*/ 40 h 90"/>
                <a:gd name="T72" fmla="*/ 7 w 420"/>
                <a:gd name="T73" fmla="*/ 43 h 90"/>
                <a:gd name="T74" fmla="*/ 5 w 420"/>
                <a:gd name="T75" fmla="*/ 46 h 90"/>
                <a:gd name="T76" fmla="*/ 4 w 420"/>
                <a:gd name="T77" fmla="*/ 47 h 90"/>
                <a:gd name="T78" fmla="*/ 4 w 420"/>
                <a:gd name="T79" fmla="*/ 48 h 90"/>
                <a:gd name="T80" fmla="*/ 2 w 420"/>
                <a:gd name="T81" fmla="*/ 50 h 90"/>
                <a:gd name="T82" fmla="*/ 1 w 420"/>
                <a:gd name="T83" fmla="*/ 52 h 90"/>
                <a:gd name="T84" fmla="*/ 0 w 420"/>
                <a:gd name="T85" fmla="*/ 56 h 90"/>
                <a:gd name="T86" fmla="*/ 0 w 420"/>
                <a:gd name="T87" fmla="*/ 58 h 90"/>
                <a:gd name="T88" fmla="*/ 8 w 420"/>
                <a:gd name="T89" fmla="*/ 63 h 90"/>
                <a:gd name="T90" fmla="*/ 22 w 420"/>
                <a:gd name="T91" fmla="*/ 68 h 90"/>
                <a:gd name="T92" fmla="*/ 43 w 420"/>
                <a:gd name="T93" fmla="*/ 74 h 90"/>
                <a:gd name="T94" fmla="*/ 67 w 420"/>
                <a:gd name="T95" fmla="*/ 78 h 90"/>
                <a:gd name="T96" fmla="*/ 96 w 420"/>
                <a:gd name="T97" fmla="*/ 84 h 90"/>
                <a:gd name="T98" fmla="*/ 131 w 420"/>
                <a:gd name="T99" fmla="*/ 87 h 90"/>
                <a:gd name="T100" fmla="*/ 168 w 420"/>
                <a:gd name="T101" fmla="*/ 90 h 90"/>
                <a:gd name="T102" fmla="*/ 210 w 420"/>
                <a:gd name="T103" fmla="*/ 90 h 90"/>
                <a:gd name="T104" fmla="*/ 251 w 420"/>
                <a:gd name="T105" fmla="*/ 90 h 90"/>
                <a:gd name="T106" fmla="*/ 289 w 420"/>
                <a:gd name="T107" fmla="*/ 87 h 90"/>
                <a:gd name="T108" fmla="*/ 323 w 420"/>
                <a:gd name="T109" fmla="*/ 84 h 90"/>
                <a:gd name="T110" fmla="*/ 353 w 420"/>
                <a:gd name="T111" fmla="*/ 78 h 90"/>
                <a:gd name="T112" fmla="*/ 377 w 420"/>
                <a:gd name="T113" fmla="*/ 74 h 90"/>
                <a:gd name="T114" fmla="*/ 398 w 420"/>
                <a:gd name="T115" fmla="*/ 68 h 90"/>
                <a:gd name="T116" fmla="*/ 412 w 420"/>
                <a:gd name="T117" fmla="*/ 62 h 90"/>
                <a:gd name="T118" fmla="*/ 420 w 420"/>
                <a:gd name="T119" fmla="*/ 5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0" h="90">
                  <a:moveTo>
                    <a:pt x="420" y="58"/>
                  </a:moveTo>
                  <a:lnTo>
                    <a:pt x="419" y="55"/>
                  </a:lnTo>
                  <a:lnTo>
                    <a:pt x="418" y="50"/>
                  </a:lnTo>
                  <a:lnTo>
                    <a:pt x="416" y="47"/>
                  </a:lnTo>
                  <a:lnTo>
                    <a:pt x="413" y="44"/>
                  </a:lnTo>
                  <a:lnTo>
                    <a:pt x="406" y="37"/>
                  </a:lnTo>
                  <a:lnTo>
                    <a:pt x="397" y="32"/>
                  </a:lnTo>
                  <a:lnTo>
                    <a:pt x="386" y="27"/>
                  </a:lnTo>
                  <a:lnTo>
                    <a:pt x="374" y="22"/>
                  </a:lnTo>
                  <a:lnTo>
                    <a:pt x="360" y="18"/>
                  </a:lnTo>
                  <a:lnTo>
                    <a:pt x="345" y="14"/>
                  </a:lnTo>
                  <a:lnTo>
                    <a:pt x="313" y="9"/>
                  </a:lnTo>
                  <a:lnTo>
                    <a:pt x="277" y="3"/>
                  </a:lnTo>
                  <a:lnTo>
                    <a:pt x="243" y="1"/>
                  </a:lnTo>
                  <a:lnTo>
                    <a:pt x="210" y="0"/>
                  </a:lnTo>
                  <a:lnTo>
                    <a:pt x="172" y="1"/>
                  </a:lnTo>
                  <a:lnTo>
                    <a:pt x="133" y="4"/>
                  </a:lnTo>
                  <a:lnTo>
                    <a:pt x="113" y="7"/>
                  </a:lnTo>
                  <a:lnTo>
                    <a:pt x="94" y="11"/>
                  </a:lnTo>
                  <a:lnTo>
                    <a:pt x="76" y="14"/>
                  </a:lnTo>
                  <a:lnTo>
                    <a:pt x="59" y="18"/>
                  </a:lnTo>
                  <a:lnTo>
                    <a:pt x="59" y="18"/>
                  </a:lnTo>
                  <a:lnTo>
                    <a:pt x="55" y="19"/>
                  </a:lnTo>
                  <a:lnTo>
                    <a:pt x="52" y="20"/>
                  </a:lnTo>
                  <a:lnTo>
                    <a:pt x="48" y="21"/>
                  </a:lnTo>
                  <a:lnTo>
                    <a:pt x="44" y="22"/>
                  </a:lnTo>
                  <a:lnTo>
                    <a:pt x="43" y="24"/>
                  </a:lnTo>
                  <a:lnTo>
                    <a:pt x="40" y="24"/>
                  </a:lnTo>
                  <a:lnTo>
                    <a:pt x="35" y="26"/>
                  </a:lnTo>
                  <a:lnTo>
                    <a:pt x="31" y="28"/>
                  </a:lnTo>
                  <a:lnTo>
                    <a:pt x="30" y="28"/>
                  </a:lnTo>
                  <a:lnTo>
                    <a:pt x="30" y="28"/>
                  </a:lnTo>
                  <a:lnTo>
                    <a:pt x="19" y="33"/>
                  </a:lnTo>
                  <a:lnTo>
                    <a:pt x="12" y="40"/>
                  </a:lnTo>
                  <a:lnTo>
                    <a:pt x="10" y="40"/>
                  </a:lnTo>
                  <a:lnTo>
                    <a:pt x="10" y="40"/>
                  </a:lnTo>
                  <a:lnTo>
                    <a:pt x="7" y="43"/>
                  </a:lnTo>
                  <a:lnTo>
                    <a:pt x="5" y="46"/>
                  </a:lnTo>
                  <a:lnTo>
                    <a:pt x="4" y="47"/>
                  </a:lnTo>
                  <a:lnTo>
                    <a:pt x="4" y="48"/>
                  </a:lnTo>
                  <a:lnTo>
                    <a:pt x="2" y="50"/>
                  </a:lnTo>
                  <a:lnTo>
                    <a:pt x="1" y="52"/>
                  </a:lnTo>
                  <a:lnTo>
                    <a:pt x="0" y="56"/>
                  </a:lnTo>
                  <a:lnTo>
                    <a:pt x="0" y="58"/>
                  </a:lnTo>
                  <a:lnTo>
                    <a:pt x="8" y="63"/>
                  </a:lnTo>
                  <a:lnTo>
                    <a:pt x="22" y="68"/>
                  </a:lnTo>
                  <a:lnTo>
                    <a:pt x="43" y="74"/>
                  </a:lnTo>
                  <a:lnTo>
                    <a:pt x="67" y="78"/>
                  </a:lnTo>
                  <a:lnTo>
                    <a:pt x="96" y="84"/>
                  </a:lnTo>
                  <a:lnTo>
                    <a:pt x="131" y="87"/>
                  </a:lnTo>
                  <a:lnTo>
                    <a:pt x="168" y="90"/>
                  </a:lnTo>
                  <a:lnTo>
                    <a:pt x="210" y="90"/>
                  </a:lnTo>
                  <a:lnTo>
                    <a:pt x="251" y="90"/>
                  </a:lnTo>
                  <a:lnTo>
                    <a:pt x="289" y="87"/>
                  </a:lnTo>
                  <a:lnTo>
                    <a:pt x="323" y="84"/>
                  </a:lnTo>
                  <a:lnTo>
                    <a:pt x="353" y="78"/>
                  </a:lnTo>
                  <a:lnTo>
                    <a:pt x="377" y="74"/>
                  </a:lnTo>
                  <a:lnTo>
                    <a:pt x="398" y="68"/>
                  </a:lnTo>
                  <a:lnTo>
                    <a:pt x="412" y="62"/>
                  </a:lnTo>
                  <a:lnTo>
                    <a:pt x="420"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501">
              <a:extLst>
                <a:ext uri="{FF2B5EF4-FFF2-40B4-BE49-F238E27FC236}">
                  <a16:creationId xmlns:a16="http://schemas.microsoft.com/office/drawing/2014/main" id="{1DECE233-4963-4C35-AF07-404C52279510}"/>
                </a:ext>
              </a:extLst>
            </p:cNvPr>
            <p:cNvSpPr>
              <a:spLocks/>
            </p:cNvSpPr>
            <p:nvPr/>
          </p:nvSpPr>
          <p:spPr bwMode="auto">
            <a:xfrm>
              <a:off x="3756025" y="1503363"/>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7 h 75"/>
                <a:gd name="T10" fmla="*/ 67 w 421"/>
                <a:gd name="T11" fmla="*/ 62 h 75"/>
                <a:gd name="T12" fmla="*/ 97 w 421"/>
                <a:gd name="T13" fmla="*/ 68 h 75"/>
                <a:gd name="T14" fmla="*/ 130 w 421"/>
                <a:gd name="T15" fmla="*/ 71 h 75"/>
                <a:gd name="T16" fmla="*/ 169 w 421"/>
                <a:gd name="T17" fmla="*/ 74 h 75"/>
                <a:gd name="T18" fmla="*/ 211 w 421"/>
                <a:gd name="T19" fmla="*/ 75 h 75"/>
                <a:gd name="T20" fmla="*/ 253 w 421"/>
                <a:gd name="T21" fmla="*/ 74 h 75"/>
                <a:gd name="T22" fmla="*/ 290 w 421"/>
                <a:gd name="T23" fmla="*/ 71 h 75"/>
                <a:gd name="T24" fmla="*/ 325 w 421"/>
                <a:gd name="T25" fmla="*/ 68 h 75"/>
                <a:gd name="T26" fmla="*/ 355 w 421"/>
                <a:gd name="T27" fmla="*/ 62 h 75"/>
                <a:gd name="T28" fmla="*/ 379 w 421"/>
                <a:gd name="T29" fmla="*/ 57 h 75"/>
                <a:gd name="T30" fmla="*/ 399 w 421"/>
                <a:gd name="T31" fmla="*/ 52 h 75"/>
                <a:gd name="T32" fmla="*/ 414 w 421"/>
                <a:gd name="T33" fmla="*/ 46 h 75"/>
                <a:gd name="T34" fmla="*/ 421 w 421"/>
                <a:gd name="T35" fmla="*/ 42 h 75"/>
                <a:gd name="T36" fmla="*/ 421 w 421"/>
                <a:gd name="T37" fmla="*/ 0 h 75"/>
                <a:gd name="T38" fmla="*/ 410 w 421"/>
                <a:gd name="T39" fmla="*/ 4 h 75"/>
                <a:gd name="T40" fmla="*/ 399 w 421"/>
                <a:gd name="T41" fmla="*/ 8 h 75"/>
                <a:gd name="T42" fmla="*/ 386 w 421"/>
                <a:gd name="T43" fmla="*/ 12 h 75"/>
                <a:gd name="T44" fmla="*/ 373 w 421"/>
                <a:gd name="T45" fmla="*/ 14 h 75"/>
                <a:gd name="T46" fmla="*/ 344 w 421"/>
                <a:gd name="T47" fmla="*/ 19 h 75"/>
                <a:gd name="T48" fmla="*/ 314 w 421"/>
                <a:gd name="T49" fmla="*/ 24 h 75"/>
                <a:gd name="T50" fmla="*/ 284 w 421"/>
                <a:gd name="T51" fmla="*/ 27 h 75"/>
                <a:gd name="T52" fmla="*/ 256 w 421"/>
                <a:gd name="T53" fmla="*/ 28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8 h 75"/>
                <a:gd name="T74" fmla="*/ 10 w 421"/>
                <a:gd name="T75" fmla="*/ 4 h 75"/>
                <a:gd name="T76" fmla="*/ 0 w 421"/>
                <a:gd name="T77" fmla="*/ 0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6"/>
                  </a:lnTo>
                  <a:lnTo>
                    <a:pt x="22" y="52"/>
                  </a:lnTo>
                  <a:lnTo>
                    <a:pt x="43" y="57"/>
                  </a:lnTo>
                  <a:lnTo>
                    <a:pt x="67" y="62"/>
                  </a:lnTo>
                  <a:lnTo>
                    <a:pt x="97" y="68"/>
                  </a:lnTo>
                  <a:lnTo>
                    <a:pt x="130" y="71"/>
                  </a:lnTo>
                  <a:lnTo>
                    <a:pt x="169" y="74"/>
                  </a:lnTo>
                  <a:lnTo>
                    <a:pt x="211" y="75"/>
                  </a:lnTo>
                  <a:lnTo>
                    <a:pt x="253" y="74"/>
                  </a:lnTo>
                  <a:lnTo>
                    <a:pt x="290" y="71"/>
                  </a:lnTo>
                  <a:lnTo>
                    <a:pt x="325" y="68"/>
                  </a:lnTo>
                  <a:lnTo>
                    <a:pt x="355" y="62"/>
                  </a:lnTo>
                  <a:lnTo>
                    <a:pt x="379" y="57"/>
                  </a:lnTo>
                  <a:lnTo>
                    <a:pt x="399" y="52"/>
                  </a:lnTo>
                  <a:lnTo>
                    <a:pt x="414" y="46"/>
                  </a:lnTo>
                  <a:lnTo>
                    <a:pt x="421" y="42"/>
                  </a:lnTo>
                  <a:lnTo>
                    <a:pt x="421" y="0"/>
                  </a:lnTo>
                  <a:lnTo>
                    <a:pt x="410" y="4"/>
                  </a:lnTo>
                  <a:lnTo>
                    <a:pt x="399" y="8"/>
                  </a:lnTo>
                  <a:lnTo>
                    <a:pt x="386" y="12"/>
                  </a:lnTo>
                  <a:lnTo>
                    <a:pt x="373" y="14"/>
                  </a:lnTo>
                  <a:lnTo>
                    <a:pt x="344" y="19"/>
                  </a:lnTo>
                  <a:lnTo>
                    <a:pt x="314" y="24"/>
                  </a:lnTo>
                  <a:lnTo>
                    <a:pt x="284" y="27"/>
                  </a:lnTo>
                  <a:lnTo>
                    <a:pt x="256" y="28"/>
                  </a:lnTo>
                  <a:lnTo>
                    <a:pt x="231" y="29"/>
                  </a:lnTo>
                  <a:lnTo>
                    <a:pt x="211" y="30"/>
                  </a:lnTo>
                  <a:lnTo>
                    <a:pt x="191" y="29"/>
                  </a:lnTo>
                  <a:lnTo>
                    <a:pt x="166" y="28"/>
                  </a:lnTo>
                  <a:lnTo>
                    <a:pt x="138" y="27"/>
                  </a:lnTo>
                  <a:lnTo>
                    <a:pt x="108" y="24"/>
                  </a:lnTo>
                  <a:lnTo>
                    <a:pt x="78" y="19"/>
                  </a:lnTo>
                  <a:lnTo>
                    <a:pt x="49" y="15"/>
                  </a:lnTo>
                  <a:lnTo>
                    <a:pt x="35" y="12"/>
                  </a:lnTo>
                  <a:lnTo>
                    <a:pt x="22" y="8"/>
                  </a:lnTo>
                  <a:lnTo>
                    <a:pt x="10" y="4"/>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502">
              <a:extLst>
                <a:ext uri="{FF2B5EF4-FFF2-40B4-BE49-F238E27FC236}">
                  <a16:creationId xmlns:a16="http://schemas.microsoft.com/office/drawing/2014/main" id="{64D1D302-0C61-4F9B-91CE-A7205845F76F}"/>
                </a:ext>
              </a:extLst>
            </p:cNvPr>
            <p:cNvSpPr>
              <a:spLocks/>
            </p:cNvSpPr>
            <p:nvPr/>
          </p:nvSpPr>
          <p:spPr bwMode="auto">
            <a:xfrm>
              <a:off x="3756025" y="1574800"/>
              <a:ext cx="133350" cy="23813"/>
            </a:xfrm>
            <a:custGeom>
              <a:avLst/>
              <a:gdLst>
                <a:gd name="T0" fmla="*/ 0 w 421"/>
                <a:gd name="T1" fmla="*/ 0 h 75"/>
                <a:gd name="T2" fmla="*/ 0 w 421"/>
                <a:gd name="T3" fmla="*/ 42 h 75"/>
                <a:gd name="T4" fmla="*/ 8 w 421"/>
                <a:gd name="T5" fmla="*/ 48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8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1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8"/>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8"/>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503">
              <a:extLst>
                <a:ext uri="{FF2B5EF4-FFF2-40B4-BE49-F238E27FC236}">
                  <a16:creationId xmlns:a16="http://schemas.microsoft.com/office/drawing/2014/main" id="{7E5C85AB-C3E1-47D2-9754-AD37E2ABB7AA}"/>
                </a:ext>
              </a:extLst>
            </p:cNvPr>
            <p:cNvSpPr>
              <a:spLocks/>
            </p:cNvSpPr>
            <p:nvPr/>
          </p:nvSpPr>
          <p:spPr bwMode="auto">
            <a:xfrm>
              <a:off x="3756025" y="1550988"/>
              <a:ext cx="133350" cy="23813"/>
            </a:xfrm>
            <a:custGeom>
              <a:avLst/>
              <a:gdLst>
                <a:gd name="T0" fmla="*/ 0 w 421"/>
                <a:gd name="T1" fmla="*/ 0 h 75"/>
                <a:gd name="T2" fmla="*/ 0 w 421"/>
                <a:gd name="T3" fmla="*/ 42 h 75"/>
                <a:gd name="T4" fmla="*/ 8 w 421"/>
                <a:gd name="T5" fmla="*/ 47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7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7"/>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7"/>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504">
              <a:extLst>
                <a:ext uri="{FF2B5EF4-FFF2-40B4-BE49-F238E27FC236}">
                  <a16:creationId xmlns:a16="http://schemas.microsoft.com/office/drawing/2014/main" id="{F72D5716-8C32-4FB5-94EB-A4F094470B24}"/>
                </a:ext>
              </a:extLst>
            </p:cNvPr>
            <p:cNvSpPr>
              <a:spLocks/>
            </p:cNvSpPr>
            <p:nvPr/>
          </p:nvSpPr>
          <p:spPr bwMode="auto">
            <a:xfrm>
              <a:off x="3756025" y="1527175"/>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8 h 75"/>
                <a:gd name="T10" fmla="*/ 67 w 421"/>
                <a:gd name="T11" fmla="*/ 63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3 h 75"/>
                <a:gd name="T28" fmla="*/ 379 w 421"/>
                <a:gd name="T29" fmla="*/ 58 h 75"/>
                <a:gd name="T30" fmla="*/ 399 w 421"/>
                <a:gd name="T31" fmla="*/ 52 h 75"/>
                <a:gd name="T32" fmla="*/ 414 w 421"/>
                <a:gd name="T33" fmla="*/ 47 h 75"/>
                <a:gd name="T34" fmla="*/ 421 w 421"/>
                <a:gd name="T35" fmla="*/ 42 h 75"/>
                <a:gd name="T36" fmla="*/ 421 w 421"/>
                <a:gd name="T37" fmla="*/ 0 h 75"/>
                <a:gd name="T38" fmla="*/ 410 w 421"/>
                <a:gd name="T39" fmla="*/ 4 h 75"/>
                <a:gd name="T40" fmla="*/ 399 w 421"/>
                <a:gd name="T41" fmla="*/ 9 h 75"/>
                <a:gd name="T42" fmla="*/ 386 w 421"/>
                <a:gd name="T43" fmla="*/ 12 h 75"/>
                <a:gd name="T44" fmla="*/ 373 w 421"/>
                <a:gd name="T45" fmla="*/ 15 h 75"/>
                <a:gd name="T46" fmla="*/ 344 w 421"/>
                <a:gd name="T47" fmla="*/ 19 h 75"/>
                <a:gd name="T48" fmla="*/ 314 w 421"/>
                <a:gd name="T49" fmla="*/ 24 h 75"/>
                <a:gd name="T50" fmla="*/ 284 w 421"/>
                <a:gd name="T51" fmla="*/ 27 h 75"/>
                <a:gd name="T52" fmla="*/ 256 w 421"/>
                <a:gd name="T53" fmla="*/ 29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9 h 75"/>
                <a:gd name="T74" fmla="*/ 10 w 421"/>
                <a:gd name="T75" fmla="*/ 4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6"/>
                  </a:lnTo>
                  <a:lnTo>
                    <a:pt x="22" y="52"/>
                  </a:lnTo>
                  <a:lnTo>
                    <a:pt x="43" y="58"/>
                  </a:lnTo>
                  <a:lnTo>
                    <a:pt x="67" y="63"/>
                  </a:lnTo>
                  <a:lnTo>
                    <a:pt x="97" y="68"/>
                  </a:lnTo>
                  <a:lnTo>
                    <a:pt x="130" y="72"/>
                  </a:lnTo>
                  <a:lnTo>
                    <a:pt x="169" y="74"/>
                  </a:lnTo>
                  <a:lnTo>
                    <a:pt x="211" y="75"/>
                  </a:lnTo>
                  <a:lnTo>
                    <a:pt x="253" y="74"/>
                  </a:lnTo>
                  <a:lnTo>
                    <a:pt x="290" y="72"/>
                  </a:lnTo>
                  <a:lnTo>
                    <a:pt x="325" y="68"/>
                  </a:lnTo>
                  <a:lnTo>
                    <a:pt x="355" y="63"/>
                  </a:lnTo>
                  <a:lnTo>
                    <a:pt x="379" y="58"/>
                  </a:lnTo>
                  <a:lnTo>
                    <a:pt x="399" y="52"/>
                  </a:lnTo>
                  <a:lnTo>
                    <a:pt x="414" y="47"/>
                  </a:lnTo>
                  <a:lnTo>
                    <a:pt x="421" y="42"/>
                  </a:lnTo>
                  <a:lnTo>
                    <a:pt x="421" y="0"/>
                  </a:lnTo>
                  <a:lnTo>
                    <a:pt x="410" y="4"/>
                  </a:lnTo>
                  <a:lnTo>
                    <a:pt x="399" y="9"/>
                  </a:lnTo>
                  <a:lnTo>
                    <a:pt x="386" y="12"/>
                  </a:lnTo>
                  <a:lnTo>
                    <a:pt x="373" y="15"/>
                  </a:lnTo>
                  <a:lnTo>
                    <a:pt x="344" y="19"/>
                  </a:lnTo>
                  <a:lnTo>
                    <a:pt x="314" y="24"/>
                  </a:lnTo>
                  <a:lnTo>
                    <a:pt x="284" y="27"/>
                  </a:lnTo>
                  <a:lnTo>
                    <a:pt x="256" y="29"/>
                  </a:lnTo>
                  <a:lnTo>
                    <a:pt x="231" y="29"/>
                  </a:lnTo>
                  <a:lnTo>
                    <a:pt x="211" y="30"/>
                  </a:lnTo>
                  <a:lnTo>
                    <a:pt x="191" y="29"/>
                  </a:lnTo>
                  <a:lnTo>
                    <a:pt x="166" y="28"/>
                  </a:lnTo>
                  <a:lnTo>
                    <a:pt x="138" y="27"/>
                  </a:lnTo>
                  <a:lnTo>
                    <a:pt x="108" y="24"/>
                  </a:lnTo>
                  <a:lnTo>
                    <a:pt x="78" y="19"/>
                  </a:lnTo>
                  <a:lnTo>
                    <a:pt x="49" y="15"/>
                  </a:lnTo>
                  <a:lnTo>
                    <a:pt x="35" y="12"/>
                  </a:lnTo>
                  <a:lnTo>
                    <a:pt x="22" y="9"/>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77" name="Group 76">
            <a:extLst>
              <a:ext uri="{FF2B5EF4-FFF2-40B4-BE49-F238E27FC236}">
                <a16:creationId xmlns:a16="http://schemas.microsoft.com/office/drawing/2014/main" id="{6C246DA2-B6BF-4CDF-9C1A-4C9F9B2313AB}"/>
              </a:ext>
            </a:extLst>
          </p:cNvPr>
          <p:cNvGrpSpPr/>
          <p:nvPr/>
        </p:nvGrpSpPr>
        <p:grpSpPr>
          <a:xfrm>
            <a:off x="1258654" y="5252768"/>
            <a:ext cx="287338" cy="249238"/>
            <a:chOff x="2598738" y="2530475"/>
            <a:chExt cx="287338" cy="249238"/>
          </a:xfrm>
          <a:solidFill>
            <a:schemeClr val="bg1"/>
          </a:solidFill>
        </p:grpSpPr>
        <p:sp>
          <p:nvSpPr>
            <p:cNvPr id="78" name="Freeform 527">
              <a:extLst>
                <a:ext uri="{FF2B5EF4-FFF2-40B4-BE49-F238E27FC236}">
                  <a16:creationId xmlns:a16="http://schemas.microsoft.com/office/drawing/2014/main" id="{FA9ACF01-C780-4D6F-8A1F-75B49E1DBB4C}"/>
                </a:ext>
              </a:extLst>
            </p:cNvPr>
            <p:cNvSpPr>
              <a:spLocks/>
            </p:cNvSpPr>
            <p:nvPr/>
          </p:nvSpPr>
          <p:spPr bwMode="auto">
            <a:xfrm>
              <a:off x="2655888" y="2625725"/>
              <a:ext cx="123825" cy="134938"/>
            </a:xfrm>
            <a:custGeom>
              <a:avLst/>
              <a:gdLst>
                <a:gd name="T0" fmla="*/ 187 w 391"/>
                <a:gd name="T1" fmla="*/ 0 h 421"/>
                <a:gd name="T2" fmla="*/ 172 w 391"/>
                <a:gd name="T3" fmla="*/ 19 h 421"/>
                <a:gd name="T4" fmla="*/ 155 w 391"/>
                <a:gd name="T5" fmla="*/ 36 h 421"/>
                <a:gd name="T6" fmla="*/ 135 w 391"/>
                <a:gd name="T7" fmla="*/ 52 h 421"/>
                <a:gd name="T8" fmla="*/ 113 w 391"/>
                <a:gd name="T9" fmla="*/ 65 h 421"/>
                <a:gd name="T10" fmla="*/ 91 w 391"/>
                <a:gd name="T11" fmla="*/ 76 h 421"/>
                <a:gd name="T12" fmla="*/ 67 w 391"/>
                <a:gd name="T13" fmla="*/ 83 h 421"/>
                <a:gd name="T14" fmla="*/ 41 w 391"/>
                <a:gd name="T15" fmla="*/ 89 h 421"/>
                <a:gd name="T16" fmla="*/ 15 w 391"/>
                <a:gd name="T17" fmla="*/ 90 h 421"/>
                <a:gd name="T18" fmla="*/ 0 w 391"/>
                <a:gd name="T19" fmla="*/ 89 h 421"/>
                <a:gd name="T20" fmla="*/ 1 w 391"/>
                <a:gd name="T21" fmla="*/ 410 h 421"/>
                <a:gd name="T22" fmla="*/ 3 w 391"/>
                <a:gd name="T23" fmla="*/ 415 h 421"/>
                <a:gd name="T24" fmla="*/ 6 w 391"/>
                <a:gd name="T25" fmla="*/ 418 h 421"/>
                <a:gd name="T26" fmla="*/ 11 w 391"/>
                <a:gd name="T27" fmla="*/ 421 h 421"/>
                <a:gd name="T28" fmla="*/ 77 w 391"/>
                <a:gd name="T29" fmla="*/ 421 h 421"/>
                <a:gd name="T30" fmla="*/ 75 w 391"/>
                <a:gd name="T31" fmla="*/ 406 h 421"/>
                <a:gd name="T32" fmla="*/ 77 w 391"/>
                <a:gd name="T33" fmla="*/ 385 h 421"/>
                <a:gd name="T34" fmla="*/ 83 w 391"/>
                <a:gd name="T35" fmla="*/ 366 h 421"/>
                <a:gd name="T36" fmla="*/ 93 w 391"/>
                <a:gd name="T37" fmla="*/ 347 h 421"/>
                <a:gd name="T38" fmla="*/ 106 w 391"/>
                <a:gd name="T39" fmla="*/ 331 h 421"/>
                <a:gd name="T40" fmla="*/ 122 w 391"/>
                <a:gd name="T41" fmla="*/ 318 h 421"/>
                <a:gd name="T42" fmla="*/ 139 w 391"/>
                <a:gd name="T43" fmla="*/ 309 h 421"/>
                <a:gd name="T44" fmla="*/ 159 w 391"/>
                <a:gd name="T45" fmla="*/ 303 h 421"/>
                <a:gd name="T46" fmla="*/ 181 w 391"/>
                <a:gd name="T47" fmla="*/ 301 h 421"/>
                <a:gd name="T48" fmla="*/ 201 w 391"/>
                <a:gd name="T49" fmla="*/ 303 h 421"/>
                <a:gd name="T50" fmla="*/ 222 w 391"/>
                <a:gd name="T51" fmla="*/ 309 h 421"/>
                <a:gd name="T52" fmla="*/ 240 w 391"/>
                <a:gd name="T53" fmla="*/ 318 h 421"/>
                <a:gd name="T54" fmla="*/ 255 w 391"/>
                <a:gd name="T55" fmla="*/ 331 h 421"/>
                <a:gd name="T56" fmla="*/ 268 w 391"/>
                <a:gd name="T57" fmla="*/ 347 h 421"/>
                <a:gd name="T58" fmla="*/ 277 w 391"/>
                <a:gd name="T59" fmla="*/ 366 h 421"/>
                <a:gd name="T60" fmla="*/ 284 w 391"/>
                <a:gd name="T61" fmla="*/ 385 h 421"/>
                <a:gd name="T62" fmla="*/ 286 w 391"/>
                <a:gd name="T63" fmla="*/ 406 h 421"/>
                <a:gd name="T64" fmla="*/ 285 w 391"/>
                <a:gd name="T65" fmla="*/ 421 h 421"/>
                <a:gd name="T66" fmla="*/ 379 w 391"/>
                <a:gd name="T67" fmla="*/ 420 h 421"/>
                <a:gd name="T68" fmla="*/ 385 w 391"/>
                <a:gd name="T69" fmla="*/ 418 h 421"/>
                <a:gd name="T70" fmla="*/ 389 w 391"/>
                <a:gd name="T71" fmla="*/ 415 h 421"/>
                <a:gd name="T72" fmla="*/ 391 w 391"/>
                <a:gd name="T73" fmla="*/ 410 h 421"/>
                <a:gd name="T74" fmla="*/ 391 w 391"/>
                <a:gd name="T75" fmla="*/ 15 h 421"/>
                <a:gd name="T76" fmla="*/ 390 w 391"/>
                <a:gd name="T77" fmla="*/ 8 h 421"/>
                <a:gd name="T78" fmla="*/ 387 w 391"/>
                <a:gd name="T79" fmla="*/ 4 h 421"/>
                <a:gd name="T80" fmla="*/ 382 w 391"/>
                <a:gd name="T81" fmla="*/ 1 h 421"/>
                <a:gd name="T82" fmla="*/ 376 w 391"/>
                <a:gd name="T83" fmla="*/ 0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91" h="421">
                  <a:moveTo>
                    <a:pt x="376" y="0"/>
                  </a:moveTo>
                  <a:lnTo>
                    <a:pt x="187" y="0"/>
                  </a:lnTo>
                  <a:lnTo>
                    <a:pt x="180" y="9"/>
                  </a:lnTo>
                  <a:lnTo>
                    <a:pt x="172" y="19"/>
                  </a:lnTo>
                  <a:lnTo>
                    <a:pt x="164" y="28"/>
                  </a:lnTo>
                  <a:lnTo>
                    <a:pt x="155" y="36"/>
                  </a:lnTo>
                  <a:lnTo>
                    <a:pt x="145" y="45"/>
                  </a:lnTo>
                  <a:lnTo>
                    <a:pt x="135" y="52"/>
                  </a:lnTo>
                  <a:lnTo>
                    <a:pt x="125" y="59"/>
                  </a:lnTo>
                  <a:lnTo>
                    <a:pt x="113" y="65"/>
                  </a:lnTo>
                  <a:lnTo>
                    <a:pt x="103" y="71"/>
                  </a:lnTo>
                  <a:lnTo>
                    <a:pt x="91" y="76"/>
                  </a:lnTo>
                  <a:lnTo>
                    <a:pt x="79" y="80"/>
                  </a:lnTo>
                  <a:lnTo>
                    <a:pt x="67" y="83"/>
                  </a:lnTo>
                  <a:lnTo>
                    <a:pt x="54" y="87"/>
                  </a:lnTo>
                  <a:lnTo>
                    <a:pt x="41" y="89"/>
                  </a:lnTo>
                  <a:lnTo>
                    <a:pt x="29" y="90"/>
                  </a:lnTo>
                  <a:lnTo>
                    <a:pt x="15" y="90"/>
                  </a:lnTo>
                  <a:lnTo>
                    <a:pt x="7" y="90"/>
                  </a:lnTo>
                  <a:lnTo>
                    <a:pt x="0" y="89"/>
                  </a:lnTo>
                  <a:lnTo>
                    <a:pt x="0" y="406"/>
                  </a:lnTo>
                  <a:lnTo>
                    <a:pt x="1" y="410"/>
                  </a:lnTo>
                  <a:lnTo>
                    <a:pt x="1" y="412"/>
                  </a:lnTo>
                  <a:lnTo>
                    <a:pt x="3" y="415"/>
                  </a:lnTo>
                  <a:lnTo>
                    <a:pt x="4" y="417"/>
                  </a:lnTo>
                  <a:lnTo>
                    <a:pt x="6" y="418"/>
                  </a:lnTo>
                  <a:lnTo>
                    <a:pt x="9" y="420"/>
                  </a:lnTo>
                  <a:lnTo>
                    <a:pt x="11" y="421"/>
                  </a:lnTo>
                  <a:lnTo>
                    <a:pt x="15" y="421"/>
                  </a:lnTo>
                  <a:lnTo>
                    <a:pt x="77" y="421"/>
                  </a:lnTo>
                  <a:lnTo>
                    <a:pt x="76" y="414"/>
                  </a:lnTo>
                  <a:lnTo>
                    <a:pt x="75" y="406"/>
                  </a:lnTo>
                  <a:lnTo>
                    <a:pt x="76" y="396"/>
                  </a:lnTo>
                  <a:lnTo>
                    <a:pt x="77" y="385"/>
                  </a:lnTo>
                  <a:lnTo>
                    <a:pt x="80" y="375"/>
                  </a:lnTo>
                  <a:lnTo>
                    <a:pt x="83" y="366"/>
                  </a:lnTo>
                  <a:lnTo>
                    <a:pt x="88" y="356"/>
                  </a:lnTo>
                  <a:lnTo>
                    <a:pt x="93" y="347"/>
                  </a:lnTo>
                  <a:lnTo>
                    <a:pt x="99" y="339"/>
                  </a:lnTo>
                  <a:lnTo>
                    <a:pt x="106" y="331"/>
                  </a:lnTo>
                  <a:lnTo>
                    <a:pt x="113" y="325"/>
                  </a:lnTo>
                  <a:lnTo>
                    <a:pt x="122" y="318"/>
                  </a:lnTo>
                  <a:lnTo>
                    <a:pt x="130" y="313"/>
                  </a:lnTo>
                  <a:lnTo>
                    <a:pt x="139" y="309"/>
                  </a:lnTo>
                  <a:lnTo>
                    <a:pt x="150" y="305"/>
                  </a:lnTo>
                  <a:lnTo>
                    <a:pt x="159" y="303"/>
                  </a:lnTo>
                  <a:lnTo>
                    <a:pt x="170" y="301"/>
                  </a:lnTo>
                  <a:lnTo>
                    <a:pt x="181" y="301"/>
                  </a:lnTo>
                  <a:lnTo>
                    <a:pt x="192" y="301"/>
                  </a:lnTo>
                  <a:lnTo>
                    <a:pt x="201" y="303"/>
                  </a:lnTo>
                  <a:lnTo>
                    <a:pt x="212" y="305"/>
                  </a:lnTo>
                  <a:lnTo>
                    <a:pt x="222" y="309"/>
                  </a:lnTo>
                  <a:lnTo>
                    <a:pt x="230" y="313"/>
                  </a:lnTo>
                  <a:lnTo>
                    <a:pt x="240" y="318"/>
                  </a:lnTo>
                  <a:lnTo>
                    <a:pt x="247" y="325"/>
                  </a:lnTo>
                  <a:lnTo>
                    <a:pt x="255" y="331"/>
                  </a:lnTo>
                  <a:lnTo>
                    <a:pt x="261" y="339"/>
                  </a:lnTo>
                  <a:lnTo>
                    <a:pt x="268" y="347"/>
                  </a:lnTo>
                  <a:lnTo>
                    <a:pt x="273" y="356"/>
                  </a:lnTo>
                  <a:lnTo>
                    <a:pt x="277" y="366"/>
                  </a:lnTo>
                  <a:lnTo>
                    <a:pt x="282" y="375"/>
                  </a:lnTo>
                  <a:lnTo>
                    <a:pt x="284" y="385"/>
                  </a:lnTo>
                  <a:lnTo>
                    <a:pt x="285" y="396"/>
                  </a:lnTo>
                  <a:lnTo>
                    <a:pt x="286" y="406"/>
                  </a:lnTo>
                  <a:lnTo>
                    <a:pt x="286" y="414"/>
                  </a:lnTo>
                  <a:lnTo>
                    <a:pt x="285" y="421"/>
                  </a:lnTo>
                  <a:lnTo>
                    <a:pt x="376" y="421"/>
                  </a:lnTo>
                  <a:lnTo>
                    <a:pt x="379" y="420"/>
                  </a:lnTo>
                  <a:lnTo>
                    <a:pt x="382" y="420"/>
                  </a:lnTo>
                  <a:lnTo>
                    <a:pt x="385" y="418"/>
                  </a:lnTo>
                  <a:lnTo>
                    <a:pt x="387" y="417"/>
                  </a:lnTo>
                  <a:lnTo>
                    <a:pt x="389" y="415"/>
                  </a:lnTo>
                  <a:lnTo>
                    <a:pt x="390" y="412"/>
                  </a:lnTo>
                  <a:lnTo>
                    <a:pt x="391" y="410"/>
                  </a:lnTo>
                  <a:lnTo>
                    <a:pt x="391" y="406"/>
                  </a:lnTo>
                  <a:lnTo>
                    <a:pt x="391" y="15"/>
                  </a:lnTo>
                  <a:lnTo>
                    <a:pt x="391" y="12"/>
                  </a:lnTo>
                  <a:lnTo>
                    <a:pt x="390" y="8"/>
                  </a:lnTo>
                  <a:lnTo>
                    <a:pt x="389" y="6"/>
                  </a:lnTo>
                  <a:lnTo>
                    <a:pt x="387" y="4"/>
                  </a:lnTo>
                  <a:lnTo>
                    <a:pt x="385" y="2"/>
                  </a:lnTo>
                  <a:lnTo>
                    <a:pt x="382" y="1"/>
                  </a:lnTo>
                  <a:lnTo>
                    <a:pt x="379" y="0"/>
                  </a:lnTo>
                  <a:lnTo>
                    <a:pt x="376" y="0"/>
                  </a:lnTo>
                  <a:lnTo>
                    <a:pt x="37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Freeform 528">
              <a:extLst>
                <a:ext uri="{FF2B5EF4-FFF2-40B4-BE49-F238E27FC236}">
                  <a16:creationId xmlns:a16="http://schemas.microsoft.com/office/drawing/2014/main" id="{F5F10343-BB84-44FF-A6B4-AD1BD587B860}"/>
                </a:ext>
              </a:extLst>
            </p:cNvPr>
            <p:cNvSpPr>
              <a:spLocks/>
            </p:cNvSpPr>
            <p:nvPr/>
          </p:nvSpPr>
          <p:spPr bwMode="auto">
            <a:xfrm>
              <a:off x="2598738" y="2692400"/>
              <a:ext cx="47625" cy="9525"/>
            </a:xfrm>
            <a:custGeom>
              <a:avLst/>
              <a:gdLst>
                <a:gd name="T0" fmla="*/ 136 w 151"/>
                <a:gd name="T1" fmla="*/ 0 h 30"/>
                <a:gd name="T2" fmla="*/ 15 w 151"/>
                <a:gd name="T3" fmla="*/ 0 h 30"/>
                <a:gd name="T4" fmla="*/ 12 w 151"/>
                <a:gd name="T5" fmla="*/ 1 h 30"/>
                <a:gd name="T6" fmla="*/ 9 w 151"/>
                <a:gd name="T7" fmla="*/ 1 h 30"/>
                <a:gd name="T8" fmla="*/ 7 w 151"/>
                <a:gd name="T9" fmla="*/ 3 h 30"/>
                <a:gd name="T10" fmla="*/ 5 w 151"/>
                <a:gd name="T11" fmla="*/ 4 h 30"/>
                <a:gd name="T12" fmla="*/ 3 w 151"/>
                <a:gd name="T13" fmla="*/ 6 h 30"/>
                <a:gd name="T14" fmla="*/ 2 w 151"/>
                <a:gd name="T15" fmla="*/ 10 h 30"/>
                <a:gd name="T16" fmla="*/ 0 w 151"/>
                <a:gd name="T17" fmla="*/ 13 h 30"/>
                <a:gd name="T18" fmla="*/ 0 w 151"/>
                <a:gd name="T19" fmla="*/ 15 h 30"/>
                <a:gd name="T20" fmla="*/ 0 w 151"/>
                <a:gd name="T21" fmla="*/ 18 h 30"/>
                <a:gd name="T22" fmla="*/ 2 w 151"/>
                <a:gd name="T23" fmla="*/ 21 h 30"/>
                <a:gd name="T24" fmla="*/ 3 w 151"/>
                <a:gd name="T25" fmla="*/ 24 h 30"/>
                <a:gd name="T26" fmla="*/ 5 w 151"/>
                <a:gd name="T27" fmla="*/ 26 h 30"/>
                <a:gd name="T28" fmla="*/ 7 w 151"/>
                <a:gd name="T29" fmla="*/ 28 h 30"/>
                <a:gd name="T30" fmla="*/ 9 w 151"/>
                <a:gd name="T31" fmla="*/ 29 h 30"/>
                <a:gd name="T32" fmla="*/ 12 w 151"/>
                <a:gd name="T33" fmla="*/ 30 h 30"/>
                <a:gd name="T34" fmla="*/ 15 w 151"/>
                <a:gd name="T35" fmla="*/ 30 h 30"/>
                <a:gd name="T36" fmla="*/ 136 w 151"/>
                <a:gd name="T37" fmla="*/ 30 h 30"/>
                <a:gd name="T38" fmla="*/ 139 w 151"/>
                <a:gd name="T39" fmla="*/ 30 h 30"/>
                <a:gd name="T40" fmla="*/ 142 w 151"/>
                <a:gd name="T41" fmla="*/ 29 h 30"/>
                <a:gd name="T42" fmla="*/ 144 w 151"/>
                <a:gd name="T43" fmla="*/ 28 h 30"/>
                <a:gd name="T44" fmla="*/ 146 w 151"/>
                <a:gd name="T45" fmla="*/ 26 h 30"/>
                <a:gd name="T46" fmla="*/ 148 w 151"/>
                <a:gd name="T47" fmla="*/ 24 h 30"/>
                <a:gd name="T48" fmla="*/ 150 w 151"/>
                <a:gd name="T49" fmla="*/ 21 h 30"/>
                <a:gd name="T50" fmla="*/ 151 w 151"/>
                <a:gd name="T51" fmla="*/ 18 h 30"/>
                <a:gd name="T52" fmla="*/ 151 w 151"/>
                <a:gd name="T53" fmla="*/ 15 h 30"/>
                <a:gd name="T54" fmla="*/ 151 w 151"/>
                <a:gd name="T55" fmla="*/ 13 h 30"/>
                <a:gd name="T56" fmla="*/ 150 w 151"/>
                <a:gd name="T57" fmla="*/ 10 h 30"/>
                <a:gd name="T58" fmla="*/ 148 w 151"/>
                <a:gd name="T59" fmla="*/ 8 h 30"/>
                <a:gd name="T60" fmla="*/ 146 w 151"/>
                <a:gd name="T61" fmla="*/ 4 h 30"/>
                <a:gd name="T62" fmla="*/ 144 w 151"/>
                <a:gd name="T63" fmla="*/ 3 h 30"/>
                <a:gd name="T64" fmla="*/ 142 w 151"/>
                <a:gd name="T65" fmla="*/ 1 h 30"/>
                <a:gd name="T66" fmla="*/ 139 w 151"/>
                <a:gd name="T67" fmla="*/ 1 h 30"/>
                <a:gd name="T68" fmla="*/ 136 w 151"/>
                <a:gd name="T69"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51" h="30">
                  <a:moveTo>
                    <a:pt x="136" y="0"/>
                  </a:moveTo>
                  <a:lnTo>
                    <a:pt x="15" y="0"/>
                  </a:lnTo>
                  <a:lnTo>
                    <a:pt x="12" y="1"/>
                  </a:lnTo>
                  <a:lnTo>
                    <a:pt x="9" y="1"/>
                  </a:lnTo>
                  <a:lnTo>
                    <a:pt x="7" y="3"/>
                  </a:lnTo>
                  <a:lnTo>
                    <a:pt x="5" y="4"/>
                  </a:lnTo>
                  <a:lnTo>
                    <a:pt x="3" y="6"/>
                  </a:lnTo>
                  <a:lnTo>
                    <a:pt x="2" y="10"/>
                  </a:lnTo>
                  <a:lnTo>
                    <a:pt x="0" y="13"/>
                  </a:lnTo>
                  <a:lnTo>
                    <a:pt x="0" y="15"/>
                  </a:lnTo>
                  <a:lnTo>
                    <a:pt x="0" y="18"/>
                  </a:lnTo>
                  <a:lnTo>
                    <a:pt x="2" y="21"/>
                  </a:lnTo>
                  <a:lnTo>
                    <a:pt x="3" y="24"/>
                  </a:lnTo>
                  <a:lnTo>
                    <a:pt x="5" y="26"/>
                  </a:lnTo>
                  <a:lnTo>
                    <a:pt x="7" y="28"/>
                  </a:lnTo>
                  <a:lnTo>
                    <a:pt x="9" y="29"/>
                  </a:lnTo>
                  <a:lnTo>
                    <a:pt x="12" y="30"/>
                  </a:lnTo>
                  <a:lnTo>
                    <a:pt x="15" y="30"/>
                  </a:lnTo>
                  <a:lnTo>
                    <a:pt x="136" y="30"/>
                  </a:lnTo>
                  <a:lnTo>
                    <a:pt x="139" y="30"/>
                  </a:lnTo>
                  <a:lnTo>
                    <a:pt x="142" y="29"/>
                  </a:lnTo>
                  <a:lnTo>
                    <a:pt x="144" y="28"/>
                  </a:lnTo>
                  <a:lnTo>
                    <a:pt x="146" y="26"/>
                  </a:lnTo>
                  <a:lnTo>
                    <a:pt x="148" y="24"/>
                  </a:lnTo>
                  <a:lnTo>
                    <a:pt x="150" y="21"/>
                  </a:lnTo>
                  <a:lnTo>
                    <a:pt x="151" y="18"/>
                  </a:lnTo>
                  <a:lnTo>
                    <a:pt x="151" y="15"/>
                  </a:lnTo>
                  <a:lnTo>
                    <a:pt x="151" y="13"/>
                  </a:lnTo>
                  <a:lnTo>
                    <a:pt x="150" y="10"/>
                  </a:lnTo>
                  <a:lnTo>
                    <a:pt x="148" y="8"/>
                  </a:lnTo>
                  <a:lnTo>
                    <a:pt x="146" y="4"/>
                  </a:lnTo>
                  <a:lnTo>
                    <a:pt x="144" y="3"/>
                  </a:lnTo>
                  <a:lnTo>
                    <a:pt x="142" y="1"/>
                  </a:lnTo>
                  <a:lnTo>
                    <a:pt x="139" y="1"/>
                  </a:lnTo>
                  <a:lnTo>
                    <a:pt x="13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Freeform 529">
              <a:extLst>
                <a:ext uri="{FF2B5EF4-FFF2-40B4-BE49-F238E27FC236}">
                  <a16:creationId xmlns:a16="http://schemas.microsoft.com/office/drawing/2014/main" id="{E9EE7B6F-1201-46D8-98D2-FAC0A6E1447F}"/>
                </a:ext>
              </a:extLst>
            </p:cNvPr>
            <p:cNvSpPr>
              <a:spLocks/>
            </p:cNvSpPr>
            <p:nvPr/>
          </p:nvSpPr>
          <p:spPr bwMode="auto">
            <a:xfrm>
              <a:off x="2617788" y="2711450"/>
              <a:ext cx="28575" cy="11113"/>
            </a:xfrm>
            <a:custGeom>
              <a:avLst/>
              <a:gdLst>
                <a:gd name="T0" fmla="*/ 76 w 91"/>
                <a:gd name="T1" fmla="*/ 0 h 31"/>
                <a:gd name="T2" fmla="*/ 16 w 91"/>
                <a:gd name="T3" fmla="*/ 0 h 31"/>
                <a:gd name="T4" fmla="*/ 12 w 91"/>
                <a:gd name="T5" fmla="*/ 1 h 31"/>
                <a:gd name="T6" fmla="*/ 10 w 91"/>
                <a:gd name="T7" fmla="*/ 1 h 31"/>
                <a:gd name="T8" fmla="*/ 7 w 91"/>
                <a:gd name="T9" fmla="*/ 3 h 31"/>
                <a:gd name="T10" fmla="*/ 5 w 91"/>
                <a:gd name="T11" fmla="*/ 5 h 31"/>
                <a:gd name="T12" fmla="*/ 3 w 91"/>
                <a:gd name="T13" fmla="*/ 8 h 31"/>
                <a:gd name="T14" fmla="*/ 2 w 91"/>
                <a:gd name="T15" fmla="*/ 10 h 31"/>
                <a:gd name="T16" fmla="*/ 0 w 91"/>
                <a:gd name="T17" fmla="*/ 13 h 31"/>
                <a:gd name="T18" fmla="*/ 0 w 91"/>
                <a:gd name="T19" fmla="*/ 15 h 31"/>
                <a:gd name="T20" fmla="*/ 0 w 91"/>
                <a:gd name="T21" fmla="*/ 18 h 31"/>
                <a:gd name="T22" fmla="*/ 2 w 91"/>
                <a:gd name="T23" fmla="*/ 22 h 31"/>
                <a:gd name="T24" fmla="*/ 3 w 91"/>
                <a:gd name="T25" fmla="*/ 24 h 31"/>
                <a:gd name="T26" fmla="*/ 5 w 91"/>
                <a:gd name="T27" fmla="*/ 26 h 31"/>
                <a:gd name="T28" fmla="*/ 7 w 91"/>
                <a:gd name="T29" fmla="*/ 28 h 31"/>
                <a:gd name="T30" fmla="*/ 10 w 91"/>
                <a:gd name="T31" fmla="*/ 29 h 31"/>
                <a:gd name="T32" fmla="*/ 12 w 91"/>
                <a:gd name="T33" fmla="*/ 30 h 31"/>
                <a:gd name="T34" fmla="*/ 16 w 91"/>
                <a:gd name="T35" fmla="*/ 31 h 31"/>
                <a:gd name="T36" fmla="*/ 76 w 91"/>
                <a:gd name="T37" fmla="*/ 31 h 31"/>
                <a:gd name="T38" fmla="*/ 79 w 91"/>
                <a:gd name="T39" fmla="*/ 30 h 31"/>
                <a:gd name="T40" fmla="*/ 82 w 91"/>
                <a:gd name="T41" fmla="*/ 29 h 31"/>
                <a:gd name="T42" fmla="*/ 84 w 91"/>
                <a:gd name="T43" fmla="*/ 28 h 31"/>
                <a:gd name="T44" fmla="*/ 86 w 91"/>
                <a:gd name="T45" fmla="*/ 26 h 31"/>
                <a:gd name="T46" fmla="*/ 88 w 91"/>
                <a:gd name="T47" fmla="*/ 24 h 31"/>
                <a:gd name="T48" fmla="*/ 90 w 91"/>
                <a:gd name="T49" fmla="*/ 22 h 31"/>
                <a:gd name="T50" fmla="*/ 91 w 91"/>
                <a:gd name="T51" fmla="*/ 18 h 31"/>
                <a:gd name="T52" fmla="*/ 91 w 91"/>
                <a:gd name="T53" fmla="*/ 15 h 31"/>
                <a:gd name="T54" fmla="*/ 91 w 91"/>
                <a:gd name="T55" fmla="*/ 13 h 31"/>
                <a:gd name="T56" fmla="*/ 90 w 91"/>
                <a:gd name="T57" fmla="*/ 10 h 31"/>
                <a:gd name="T58" fmla="*/ 88 w 91"/>
                <a:gd name="T59" fmla="*/ 8 h 31"/>
                <a:gd name="T60" fmla="*/ 86 w 91"/>
                <a:gd name="T61" fmla="*/ 5 h 31"/>
                <a:gd name="T62" fmla="*/ 84 w 91"/>
                <a:gd name="T63" fmla="*/ 3 h 31"/>
                <a:gd name="T64" fmla="*/ 82 w 91"/>
                <a:gd name="T65" fmla="*/ 2 h 31"/>
                <a:gd name="T66" fmla="*/ 79 w 91"/>
                <a:gd name="T67" fmla="*/ 1 h 31"/>
                <a:gd name="T68" fmla="*/ 76 w 91"/>
                <a:gd name="T69" fmla="*/ 0 h 31"/>
                <a:gd name="T70" fmla="*/ 76 w 91"/>
                <a:gd name="T71"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1" h="31">
                  <a:moveTo>
                    <a:pt x="76" y="0"/>
                  </a:moveTo>
                  <a:lnTo>
                    <a:pt x="16" y="0"/>
                  </a:lnTo>
                  <a:lnTo>
                    <a:pt x="12" y="1"/>
                  </a:lnTo>
                  <a:lnTo>
                    <a:pt x="10" y="1"/>
                  </a:lnTo>
                  <a:lnTo>
                    <a:pt x="7" y="3"/>
                  </a:lnTo>
                  <a:lnTo>
                    <a:pt x="5" y="5"/>
                  </a:lnTo>
                  <a:lnTo>
                    <a:pt x="3" y="8"/>
                  </a:lnTo>
                  <a:lnTo>
                    <a:pt x="2" y="10"/>
                  </a:lnTo>
                  <a:lnTo>
                    <a:pt x="0" y="13"/>
                  </a:lnTo>
                  <a:lnTo>
                    <a:pt x="0" y="15"/>
                  </a:lnTo>
                  <a:lnTo>
                    <a:pt x="0" y="18"/>
                  </a:lnTo>
                  <a:lnTo>
                    <a:pt x="2" y="22"/>
                  </a:lnTo>
                  <a:lnTo>
                    <a:pt x="3" y="24"/>
                  </a:lnTo>
                  <a:lnTo>
                    <a:pt x="5" y="26"/>
                  </a:lnTo>
                  <a:lnTo>
                    <a:pt x="7" y="28"/>
                  </a:lnTo>
                  <a:lnTo>
                    <a:pt x="10" y="29"/>
                  </a:lnTo>
                  <a:lnTo>
                    <a:pt x="12" y="30"/>
                  </a:lnTo>
                  <a:lnTo>
                    <a:pt x="16" y="31"/>
                  </a:lnTo>
                  <a:lnTo>
                    <a:pt x="76" y="31"/>
                  </a:lnTo>
                  <a:lnTo>
                    <a:pt x="79" y="30"/>
                  </a:lnTo>
                  <a:lnTo>
                    <a:pt x="82" y="29"/>
                  </a:lnTo>
                  <a:lnTo>
                    <a:pt x="84" y="28"/>
                  </a:lnTo>
                  <a:lnTo>
                    <a:pt x="86" y="26"/>
                  </a:lnTo>
                  <a:lnTo>
                    <a:pt x="88" y="24"/>
                  </a:lnTo>
                  <a:lnTo>
                    <a:pt x="90" y="22"/>
                  </a:lnTo>
                  <a:lnTo>
                    <a:pt x="91" y="18"/>
                  </a:lnTo>
                  <a:lnTo>
                    <a:pt x="91" y="15"/>
                  </a:lnTo>
                  <a:lnTo>
                    <a:pt x="91" y="13"/>
                  </a:lnTo>
                  <a:lnTo>
                    <a:pt x="90" y="10"/>
                  </a:lnTo>
                  <a:lnTo>
                    <a:pt x="88" y="8"/>
                  </a:lnTo>
                  <a:lnTo>
                    <a:pt x="86" y="5"/>
                  </a:lnTo>
                  <a:lnTo>
                    <a:pt x="84" y="3"/>
                  </a:lnTo>
                  <a:lnTo>
                    <a:pt x="82" y="2"/>
                  </a:lnTo>
                  <a:lnTo>
                    <a:pt x="79" y="1"/>
                  </a:lnTo>
                  <a:lnTo>
                    <a:pt x="76" y="0"/>
                  </a:lnTo>
                  <a:lnTo>
                    <a:pt x="7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Freeform 530">
              <a:extLst>
                <a:ext uri="{FF2B5EF4-FFF2-40B4-BE49-F238E27FC236}">
                  <a16:creationId xmlns:a16="http://schemas.microsoft.com/office/drawing/2014/main" id="{279771BB-5530-4821-80BC-30EBC2B6F998}"/>
                </a:ext>
              </a:extLst>
            </p:cNvPr>
            <p:cNvSpPr>
              <a:spLocks/>
            </p:cNvSpPr>
            <p:nvPr/>
          </p:nvSpPr>
          <p:spPr bwMode="auto">
            <a:xfrm>
              <a:off x="2627313" y="2732088"/>
              <a:ext cx="19050" cy="9525"/>
            </a:xfrm>
            <a:custGeom>
              <a:avLst/>
              <a:gdLst>
                <a:gd name="T0" fmla="*/ 45 w 60"/>
                <a:gd name="T1" fmla="*/ 0 h 30"/>
                <a:gd name="T2" fmla="*/ 15 w 60"/>
                <a:gd name="T3" fmla="*/ 0 h 30"/>
                <a:gd name="T4" fmla="*/ 11 w 60"/>
                <a:gd name="T5" fmla="*/ 0 h 30"/>
                <a:gd name="T6" fmla="*/ 9 w 60"/>
                <a:gd name="T7" fmla="*/ 1 h 30"/>
                <a:gd name="T8" fmla="*/ 6 w 60"/>
                <a:gd name="T9" fmla="*/ 2 h 30"/>
                <a:gd name="T10" fmla="*/ 4 w 60"/>
                <a:gd name="T11" fmla="*/ 5 h 30"/>
                <a:gd name="T12" fmla="*/ 2 w 60"/>
                <a:gd name="T13" fmla="*/ 7 h 30"/>
                <a:gd name="T14" fmla="*/ 1 w 60"/>
                <a:gd name="T15" fmla="*/ 9 h 30"/>
                <a:gd name="T16" fmla="*/ 0 w 60"/>
                <a:gd name="T17" fmla="*/ 12 h 30"/>
                <a:gd name="T18" fmla="*/ 0 w 60"/>
                <a:gd name="T19" fmla="*/ 15 h 30"/>
                <a:gd name="T20" fmla="*/ 0 w 60"/>
                <a:gd name="T21" fmla="*/ 17 h 30"/>
                <a:gd name="T22" fmla="*/ 1 w 60"/>
                <a:gd name="T23" fmla="*/ 21 h 30"/>
                <a:gd name="T24" fmla="*/ 2 w 60"/>
                <a:gd name="T25" fmla="*/ 23 h 30"/>
                <a:gd name="T26" fmla="*/ 4 w 60"/>
                <a:gd name="T27" fmla="*/ 26 h 30"/>
                <a:gd name="T28" fmla="*/ 6 w 60"/>
                <a:gd name="T29" fmla="*/ 27 h 30"/>
                <a:gd name="T30" fmla="*/ 9 w 60"/>
                <a:gd name="T31" fmla="*/ 29 h 30"/>
                <a:gd name="T32" fmla="*/ 11 w 60"/>
                <a:gd name="T33" fmla="*/ 29 h 30"/>
                <a:gd name="T34" fmla="*/ 15 w 60"/>
                <a:gd name="T35" fmla="*/ 30 h 30"/>
                <a:gd name="T36" fmla="*/ 45 w 60"/>
                <a:gd name="T37" fmla="*/ 30 h 30"/>
                <a:gd name="T38" fmla="*/ 48 w 60"/>
                <a:gd name="T39" fmla="*/ 29 h 30"/>
                <a:gd name="T40" fmla="*/ 51 w 60"/>
                <a:gd name="T41" fmla="*/ 29 h 30"/>
                <a:gd name="T42" fmla="*/ 53 w 60"/>
                <a:gd name="T43" fmla="*/ 27 h 30"/>
                <a:gd name="T44" fmla="*/ 55 w 60"/>
                <a:gd name="T45" fmla="*/ 26 h 30"/>
                <a:gd name="T46" fmla="*/ 57 w 60"/>
                <a:gd name="T47" fmla="*/ 23 h 30"/>
                <a:gd name="T48" fmla="*/ 59 w 60"/>
                <a:gd name="T49" fmla="*/ 21 h 30"/>
                <a:gd name="T50" fmla="*/ 60 w 60"/>
                <a:gd name="T51" fmla="*/ 17 h 30"/>
                <a:gd name="T52" fmla="*/ 60 w 60"/>
                <a:gd name="T53" fmla="*/ 15 h 30"/>
                <a:gd name="T54" fmla="*/ 60 w 60"/>
                <a:gd name="T55" fmla="*/ 12 h 30"/>
                <a:gd name="T56" fmla="*/ 59 w 60"/>
                <a:gd name="T57" fmla="*/ 9 h 30"/>
                <a:gd name="T58" fmla="*/ 57 w 60"/>
                <a:gd name="T59" fmla="*/ 7 h 30"/>
                <a:gd name="T60" fmla="*/ 55 w 60"/>
                <a:gd name="T61" fmla="*/ 5 h 30"/>
                <a:gd name="T62" fmla="*/ 53 w 60"/>
                <a:gd name="T63" fmla="*/ 2 h 30"/>
                <a:gd name="T64" fmla="*/ 51 w 60"/>
                <a:gd name="T65" fmla="*/ 1 h 30"/>
                <a:gd name="T66" fmla="*/ 48 w 60"/>
                <a:gd name="T67" fmla="*/ 0 h 30"/>
                <a:gd name="T68" fmla="*/ 45 w 60"/>
                <a:gd name="T69"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0" h="30">
                  <a:moveTo>
                    <a:pt x="45" y="0"/>
                  </a:moveTo>
                  <a:lnTo>
                    <a:pt x="15" y="0"/>
                  </a:lnTo>
                  <a:lnTo>
                    <a:pt x="11" y="0"/>
                  </a:lnTo>
                  <a:lnTo>
                    <a:pt x="9" y="1"/>
                  </a:lnTo>
                  <a:lnTo>
                    <a:pt x="6" y="2"/>
                  </a:lnTo>
                  <a:lnTo>
                    <a:pt x="4" y="5"/>
                  </a:lnTo>
                  <a:lnTo>
                    <a:pt x="2" y="7"/>
                  </a:lnTo>
                  <a:lnTo>
                    <a:pt x="1" y="9"/>
                  </a:lnTo>
                  <a:lnTo>
                    <a:pt x="0" y="12"/>
                  </a:lnTo>
                  <a:lnTo>
                    <a:pt x="0" y="15"/>
                  </a:lnTo>
                  <a:lnTo>
                    <a:pt x="0" y="17"/>
                  </a:lnTo>
                  <a:lnTo>
                    <a:pt x="1" y="21"/>
                  </a:lnTo>
                  <a:lnTo>
                    <a:pt x="2" y="23"/>
                  </a:lnTo>
                  <a:lnTo>
                    <a:pt x="4" y="26"/>
                  </a:lnTo>
                  <a:lnTo>
                    <a:pt x="6" y="27"/>
                  </a:lnTo>
                  <a:lnTo>
                    <a:pt x="9" y="29"/>
                  </a:lnTo>
                  <a:lnTo>
                    <a:pt x="11" y="29"/>
                  </a:lnTo>
                  <a:lnTo>
                    <a:pt x="15" y="30"/>
                  </a:lnTo>
                  <a:lnTo>
                    <a:pt x="45" y="30"/>
                  </a:lnTo>
                  <a:lnTo>
                    <a:pt x="48" y="29"/>
                  </a:lnTo>
                  <a:lnTo>
                    <a:pt x="51" y="29"/>
                  </a:lnTo>
                  <a:lnTo>
                    <a:pt x="53" y="27"/>
                  </a:lnTo>
                  <a:lnTo>
                    <a:pt x="55" y="26"/>
                  </a:lnTo>
                  <a:lnTo>
                    <a:pt x="57" y="23"/>
                  </a:lnTo>
                  <a:lnTo>
                    <a:pt x="59" y="21"/>
                  </a:lnTo>
                  <a:lnTo>
                    <a:pt x="60" y="17"/>
                  </a:lnTo>
                  <a:lnTo>
                    <a:pt x="60" y="15"/>
                  </a:lnTo>
                  <a:lnTo>
                    <a:pt x="60" y="12"/>
                  </a:lnTo>
                  <a:lnTo>
                    <a:pt x="59" y="9"/>
                  </a:lnTo>
                  <a:lnTo>
                    <a:pt x="57" y="7"/>
                  </a:lnTo>
                  <a:lnTo>
                    <a:pt x="55" y="5"/>
                  </a:lnTo>
                  <a:lnTo>
                    <a:pt x="53" y="2"/>
                  </a:lnTo>
                  <a:lnTo>
                    <a:pt x="51" y="1"/>
                  </a:lnTo>
                  <a:lnTo>
                    <a:pt x="48" y="0"/>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 name="Freeform 531">
              <a:extLst>
                <a:ext uri="{FF2B5EF4-FFF2-40B4-BE49-F238E27FC236}">
                  <a16:creationId xmlns:a16="http://schemas.microsoft.com/office/drawing/2014/main" id="{BDB2903B-9562-441F-98F4-D2B894A2A774}"/>
                </a:ext>
              </a:extLst>
            </p:cNvPr>
            <p:cNvSpPr>
              <a:spLocks noEditPoints="1"/>
            </p:cNvSpPr>
            <p:nvPr/>
          </p:nvSpPr>
          <p:spPr bwMode="auto">
            <a:xfrm>
              <a:off x="2603500" y="2530475"/>
              <a:ext cx="114300" cy="114300"/>
            </a:xfrm>
            <a:custGeom>
              <a:avLst/>
              <a:gdLst>
                <a:gd name="T0" fmla="*/ 167 w 362"/>
                <a:gd name="T1" fmla="*/ 103 h 362"/>
                <a:gd name="T2" fmla="*/ 169 w 362"/>
                <a:gd name="T3" fmla="*/ 98 h 362"/>
                <a:gd name="T4" fmla="*/ 172 w 362"/>
                <a:gd name="T5" fmla="*/ 94 h 362"/>
                <a:gd name="T6" fmla="*/ 177 w 362"/>
                <a:gd name="T7" fmla="*/ 92 h 362"/>
                <a:gd name="T8" fmla="*/ 184 w 362"/>
                <a:gd name="T9" fmla="*/ 92 h 362"/>
                <a:gd name="T10" fmla="*/ 189 w 362"/>
                <a:gd name="T11" fmla="*/ 94 h 362"/>
                <a:gd name="T12" fmla="*/ 193 w 362"/>
                <a:gd name="T13" fmla="*/ 98 h 362"/>
                <a:gd name="T14" fmla="*/ 196 w 362"/>
                <a:gd name="T15" fmla="*/ 103 h 362"/>
                <a:gd name="T16" fmla="*/ 196 w 362"/>
                <a:gd name="T17" fmla="*/ 181 h 362"/>
                <a:gd name="T18" fmla="*/ 244 w 362"/>
                <a:gd name="T19" fmla="*/ 182 h 362"/>
                <a:gd name="T20" fmla="*/ 249 w 362"/>
                <a:gd name="T21" fmla="*/ 184 h 362"/>
                <a:gd name="T22" fmla="*/ 254 w 362"/>
                <a:gd name="T23" fmla="*/ 188 h 362"/>
                <a:gd name="T24" fmla="*/ 256 w 362"/>
                <a:gd name="T25" fmla="*/ 193 h 362"/>
                <a:gd name="T26" fmla="*/ 256 w 362"/>
                <a:gd name="T27" fmla="*/ 199 h 362"/>
                <a:gd name="T28" fmla="*/ 254 w 362"/>
                <a:gd name="T29" fmla="*/ 204 h 362"/>
                <a:gd name="T30" fmla="*/ 249 w 362"/>
                <a:gd name="T31" fmla="*/ 208 h 362"/>
                <a:gd name="T32" fmla="*/ 244 w 362"/>
                <a:gd name="T33" fmla="*/ 211 h 362"/>
                <a:gd name="T34" fmla="*/ 181 w 362"/>
                <a:gd name="T35" fmla="*/ 212 h 362"/>
                <a:gd name="T36" fmla="*/ 175 w 362"/>
                <a:gd name="T37" fmla="*/ 211 h 362"/>
                <a:gd name="T38" fmla="*/ 170 w 362"/>
                <a:gd name="T39" fmla="*/ 206 h 362"/>
                <a:gd name="T40" fmla="*/ 167 w 362"/>
                <a:gd name="T41" fmla="*/ 202 h 362"/>
                <a:gd name="T42" fmla="*/ 166 w 362"/>
                <a:gd name="T43" fmla="*/ 197 h 362"/>
                <a:gd name="T44" fmla="*/ 181 w 362"/>
                <a:gd name="T45" fmla="*/ 362 h 362"/>
                <a:gd name="T46" fmla="*/ 217 w 362"/>
                <a:gd name="T47" fmla="*/ 359 h 362"/>
                <a:gd name="T48" fmla="*/ 251 w 362"/>
                <a:gd name="T49" fmla="*/ 348 h 362"/>
                <a:gd name="T50" fmla="*/ 281 w 362"/>
                <a:gd name="T51" fmla="*/ 331 h 362"/>
                <a:gd name="T52" fmla="*/ 308 w 362"/>
                <a:gd name="T53" fmla="*/ 309 h 362"/>
                <a:gd name="T54" fmla="*/ 331 w 362"/>
                <a:gd name="T55" fmla="*/ 282 h 362"/>
                <a:gd name="T56" fmla="*/ 347 w 362"/>
                <a:gd name="T57" fmla="*/ 251 h 362"/>
                <a:gd name="T58" fmla="*/ 358 w 362"/>
                <a:gd name="T59" fmla="*/ 217 h 362"/>
                <a:gd name="T60" fmla="*/ 362 w 362"/>
                <a:gd name="T61" fmla="*/ 182 h 362"/>
                <a:gd name="T62" fmla="*/ 358 w 362"/>
                <a:gd name="T63" fmla="*/ 145 h 362"/>
                <a:gd name="T64" fmla="*/ 347 w 362"/>
                <a:gd name="T65" fmla="*/ 111 h 362"/>
                <a:gd name="T66" fmla="*/ 331 w 362"/>
                <a:gd name="T67" fmla="*/ 80 h 362"/>
                <a:gd name="T68" fmla="*/ 308 w 362"/>
                <a:gd name="T69" fmla="*/ 53 h 362"/>
                <a:gd name="T70" fmla="*/ 281 w 362"/>
                <a:gd name="T71" fmla="*/ 31 h 362"/>
                <a:gd name="T72" fmla="*/ 251 w 362"/>
                <a:gd name="T73" fmla="*/ 14 h 362"/>
                <a:gd name="T74" fmla="*/ 217 w 362"/>
                <a:gd name="T75" fmla="*/ 5 h 362"/>
                <a:gd name="T76" fmla="*/ 181 w 362"/>
                <a:gd name="T77" fmla="*/ 0 h 362"/>
                <a:gd name="T78" fmla="*/ 144 w 362"/>
                <a:gd name="T79" fmla="*/ 5 h 362"/>
                <a:gd name="T80" fmla="*/ 111 w 362"/>
                <a:gd name="T81" fmla="*/ 14 h 362"/>
                <a:gd name="T82" fmla="*/ 80 w 362"/>
                <a:gd name="T83" fmla="*/ 31 h 362"/>
                <a:gd name="T84" fmla="*/ 53 w 362"/>
                <a:gd name="T85" fmla="*/ 53 h 362"/>
                <a:gd name="T86" fmla="*/ 32 w 362"/>
                <a:gd name="T87" fmla="*/ 80 h 362"/>
                <a:gd name="T88" fmla="*/ 14 w 362"/>
                <a:gd name="T89" fmla="*/ 111 h 362"/>
                <a:gd name="T90" fmla="*/ 4 w 362"/>
                <a:gd name="T91" fmla="*/ 145 h 362"/>
                <a:gd name="T92" fmla="*/ 0 w 362"/>
                <a:gd name="T93" fmla="*/ 182 h 362"/>
                <a:gd name="T94" fmla="*/ 4 w 362"/>
                <a:gd name="T95" fmla="*/ 217 h 362"/>
                <a:gd name="T96" fmla="*/ 14 w 362"/>
                <a:gd name="T97" fmla="*/ 251 h 362"/>
                <a:gd name="T98" fmla="*/ 32 w 362"/>
                <a:gd name="T99" fmla="*/ 282 h 362"/>
                <a:gd name="T100" fmla="*/ 53 w 362"/>
                <a:gd name="T101" fmla="*/ 309 h 362"/>
                <a:gd name="T102" fmla="*/ 80 w 362"/>
                <a:gd name="T103" fmla="*/ 331 h 362"/>
                <a:gd name="T104" fmla="*/ 111 w 362"/>
                <a:gd name="T105" fmla="*/ 348 h 362"/>
                <a:gd name="T106" fmla="*/ 144 w 362"/>
                <a:gd name="T107" fmla="*/ 359 h 362"/>
                <a:gd name="T108" fmla="*/ 181 w 362"/>
                <a:gd name="T109" fmla="*/ 362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62" h="362">
                  <a:moveTo>
                    <a:pt x="166" y="105"/>
                  </a:moveTo>
                  <a:lnTo>
                    <a:pt x="167" y="103"/>
                  </a:lnTo>
                  <a:lnTo>
                    <a:pt x="167" y="100"/>
                  </a:lnTo>
                  <a:lnTo>
                    <a:pt x="169" y="98"/>
                  </a:lnTo>
                  <a:lnTo>
                    <a:pt x="170" y="95"/>
                  </a:lnTo>
                  <a:lnTo>
                    <a:pt x="172" y="94"/>
                  </a:lnTo>
                  <a:lnTo>
                    <a:pt x="175" y="92"/>
                  </a:lnTo>
                  <a:lnTo>
                    <a:pt x="177" y="92"/>
                  </a:lnTo>
                  <a:lnTo>
                    <a:pt x="181" y="90"/>
                  </a:lnTo>
                  <a:lnTo>
                    <a:pt x="184" y="92"/>
                  </a:lnTo>
                  <a:lnTo>
                    <a:pt x="187" y="92"/>
                  </a:lnTo>
                  <a:lnTo>
                    <a:pt x="189" y="94"/>
                  </a:lnTo>
                  <a:lnTo>
                    <a:pt x="191" y="95"/>
                  </a:lnTo>
                  <a:lnTo>
                    <a:pt x="193" y="98"/>
                  </a:lnTo>
                  <a:lnTo>
                    <a:pt x="195" y="100"/>
                  </a:lnTo>
                  <a:lnTo>
                    <a:pt x="196" y="103"/>
                  </a:lnTo>
                  <a:lnTo>
                    <a:pt x="196" y="105"/>
                  </a:lnTo>
                  <a:lnTo>
                    <a:pt x="196" y="181"/>
                  </a:lnTo>
                  <a:lnTo>
                    <a:pt x="241" y="181"/>
                  </a:lnTo>
                  <a:lnTo>
                    <a:pt x="244" y="182"/>
                  </a:lnTo>
                  <a:lnTo>
                    <a:pt x="247" y="183"/>
                  </a:lnTo>
                  <a:lnTo>
                    <a:pt x="249" y="184"/>
                  </a:lnTo>
                  <a:lnTo>
                    <a:pt x="251" y="186"/>
                  </a:lnTo>
                  <a:lnTo>
                    <a:pt x="254" y="188"/>
                  </a:lnTo>
                  <a:lnTo>
                    <a:pt x="255" y="190"/>
                  </a:lnTo>
                  <a:lnTo>
                    <a:pt x="256" y="193"/>
                  </a:lnTo>
                  <a:lnTo>
                    <a:pt x="256" y="197"/>
                  </a:lnTo>
                  <a:lnTo>
                    <a:pt x="256" y="199"/>
                  </a:lnTo>
                  <a:lnTo>
                    <a:pt x="255" y="202"/>
                  </a:lnTo>
                  <a:lnTo>
                    <a:pt x="254" y="204"/>
                  </a:lnTo>
                  <a:lnTo>
                    <a:pt x="251" y="206"/>
                  </a:lnTo>
                  <a:lnTo>
                    <a:pt x="249" y="208"/>
                  </a:lnTo>
                  <a:lnTo>
                    <a:pt x="247" y="211"/>
                  </a:lnTo>
                  <a:lnTo>
                    <a:pt x="244" y="211"/>
                  </a:lnTo>
                  <a:lnTo>
                    <a:pt x="241" y="212"/>
                  </a:lnTo>
                  <a:lnTo>
                    <a:pt x="181" y="212"/>
                  </a:lnTo>
                  <a:lnTo>
                    <a:pt x="177" y="211"/>
                  </a:lnTo>
                  <a:lnTo>
                    <a:pt x="175" y="211"/>
                  </a:lnTo>
                  <a:lnTo>
                    <a:pt x="172" y="208"/>
                  </a:lnTo>
                  <a:lnTo>
                    <a:pt x="170" y="206"/>
                  </a:lnTo>
                  <a:lnTo>
                    <a:pt x="169" y="204"/>
                  </a:lnTo>
                  <a:lnTo>
                    <a:pt x="167" y="202"/>
                  </a:lnTo>
                  <a:lnTo>
                    <a:pt x="167" y="199"/>
                  </a:lnTo>
                  <a:lnTo>
                    <a:pt x="166" y="197"/>
                  </a:lnTo>
                  <a:lnTo>
                    <a:pt x="166" y="105"/>
                  </a:lnTo>
                  <a:close/>
                  <a:moveTo>
                    <a:pt x="181" y="362"/>
                  </a:moveTo>
                  <a:lnTo>
                    <a:pt x="200" y="361"/>
                  </a:lnTo>
                  <a:lnTo>
                    <a:pt x="217" y="359"/>
                  </a:lnTo>
                  <a:lnTo>
                    <a:pt x="234" y="353"/>
                  </a:lnTo>
                  <a:lnTo>
                    <a:pt x="251" y="348"/>
                  </a:lnTo>
                  <a:lnTo>
                    <a:pt x="268" y="340"/>
                  </a:lnTo>
                  <a:lnTo>
                    <a:pt x="281" y="331"/>
                  </a:lnTo>
                  <a:lnTo>
                    <a:pt x="295" y="320"/>
                  </a:lnTo>
                  <a:lnTo>
                    <a:pt x="308" y="309"/>
                  </a:lnTo>
                  <a:lnTo>
                    <a:pt x="320" y="296"/>
                  </a:lnTo>
                  <a:lnTo>
                    <a:pt x="331" y="282"/>
                  </a:lnTo>
                  <a:lnTo>
                    <a:pt x="339" y="267"/>
                  </a:lnTo>
                  <a:lnTo>
                    <a:pt x="347" y="251"/>
                  </a:lnTo>
                  <a:lnTo>
                    <a:pt x="353" y="235"/>
                  </a:lnTo>
                  <a:lnTo>
                    <a:pt x="358" y="217"/>
                  </a:lnTo>
                  <a:lnTo>
                    <a:pt x="361" y="200"/>
                  </a:lnTo>
                  <a:lnTo>
                    <a:pt x="362" y="182"/>
                  </a:lnTo>
                  <a:lnTo>
                    <a:pt x="361" y="162"/>
                  </a:lnTo>
                  <a:lnTo>
                    <a:pt x="358" y="145"/>
                  </a:lnTo>
                  <a:lnTo>
                    <a:pt x="353" y="127"/>
                  </a:lnTo>
                  <a:lnTo>
                    <a:pt x="347" y="111"/>
                  </a:lnTo>
                  <a:lnTo>
                    <a:pt x="339" y="95"/>
                  </a:lnTo>
                  <a:lnTo>
                    <a:pt x="331" y="80"/>
                  </a:lnTo>
                  <a:lnTo>
                    <a:pt x="320" y="66"/>
                  </a:lnTo>
                  <a:lnTo>
                    <a:pt x="308" y="53"/>
                  </a:lnTo>
                  <a:lnTo>
                    <a:pt x="295" y="42"/>
                  </a:lnTo>
                  <a:lnTo>
                    <a:pt x="281" y="31"/>
                  </a:lnTo>
                  <a:lnTo>
                    <a:pt x="268" y="22"/>
                  </a:lnTo>
                  <a:lnTo>
                    <a:pt x="251" y="14"/>
                  </a:lnTo>
                  <a:lnTo>
                    <a:pt x="234" y="9"/>
                  </a:lnTo>
                  <a:lnTo>
                    <a:pt x="217" y="5"/>
                  </a:lnTo>
                  <a:lnTo>
                    <a:pt x="200" y="1"/>
                  </a:lnTo>
                  <a:lnTo>
                    <a:pt x="181" y="0"/>
                  </a:lnTo>
                  <a:lnTo>
                    <a:pt x="162" y="1"/>
                  </a:lnTo>
                  <a:lnTo>
                    <a:pt x="144" y="5"/>
                  </a:lnTo>
                  <a:lnTo>
                    <a:pt x="127" y="9"/>
                  </a:lnTo>
                  <a:lnTo>
                    <a:pt x="111" y="14"/>
                  </a:lnTo>
                  <a:lnTo>
                    <a:pt x="95" y="22"/>
                  </a:lnTo>
                  <a:lnTo>
                    <a:pt x="80" y="31"/>
                  </a:lnTo>
                  <a:lnTo>
                    <a:pt x="66" y="42"/>
                  </a:lnTo>
                  <a:lnTo>
                    <a:pt x="53" y="53"/>
                  </a:lnTo>
                  <a:lnTo>
                    <a:pt x="41" y="66"/>
                  </a:lnTo>
                  <a:lnTo>
                    <a:pt x="32" y="80"/>
                  </a:lnTo>
                  <a:lnTo>
                    <a:pt x="22" y="95"/>
                  </a:lnTo>
                  <a:lnTo>
                    <a:pt x="14" y="111"/>
                  </a:lnTo>
                  <a:lnTo>
                    <a:pt x="8" y="128"/>
                  </a:lnTo>
                  <a:lnTo>
                    <a:pt x="4" y="145"/>
                  </a:lnTo>
                  <a:lnTo>
                    <a:pt x="2" y="162"/>
                  </a:lnTo>
                  <a:lnTo>
                    <a:pt x="0" y="182"/>
                  </a:lnTo>
                  <a:lnTo>
                    <a:pt x="2" y="200"/>
                  </a:lnTo>
                  <a:lnTo>
                    <a:pt x="4" y="217"/>
                  </a:lnTo>
                  <a:lnTo>
                    <a:pt x="8" y="235"/>
                  </a:lnTo>
                  <a:lnTo>
                    <a:pt x="14" y="251"/>
                  </a:lnTo>
                  <a:lnTo>
                    <a:pt x="22" y="267"/>
                  </a:lnTo>
                  <a:lnTo>
                    <a:pt x="32" y="282"/>
                  </a:lnTo>
                  <a:lnTo>
                    <a:pt x="41" y="296"/>
                  </a:lnTo>
                  <a:lnTo>
                    <a:pt x="53" y="309"/>
                  </a:lnTo>
                  <a:lnTo>
                    <a:pt x="66" y="320"/>
                  </a:lnTo>
                  <a:lnTo>
                    <a:pt x="80" y="331"/>
                  </a:lnTo>
                  <a:lnTo>
                    <a:pt x="95" y="340"/>
                  </a:lnTo>
                  <a:lnTo>
                    <a:pt x="111" y="348"/>
                  </a:lnTo>
                  <a:lnTo>
                    <a:pt x="127" y="353"/>
                  </a:lnTo>
                  <a:lnTo>
                    <a:pt x="144" y="359"/>
                  </a:lnTo>
                  <a:lnTo>
                    <a:pt x="162" y="361"/>
                  </a:lnTo>
                  <a:lnTo>
                    <a:pt x="181" y="3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 name="Freeform 532">
              <a:extLst>
                <a:ext uri="{FF2B5EF4-FFF2-40B4-BE49-F238E27FC236}">
                  <a16:creationId xmlns:a16="http://schemas.microsoft.com/office/drawing/2014/main" id="{0B2BE278-ECA6-46AA-8F01-5601655A9A71}"/>
                </a:ext>
              </a:extLst>
            </p:cNvPr>
            <p:cNvSpPr>
              <a:spLocks/>
            </p:cNvSpPr>
            <p:nvPr/>
          </p:nvSpPr>
          <p:spPr bwMode="auto">
            <a:xfrm>
              <a:off x="2689225" y="2732088"/>
              <a:ext cx="47625" cy="47625"/>
            </a:xfrm>
            <a:custGeom>
              <a:avLst/>
              <a:gdLst>
                <a:gd name="T0" fmla="*/ 67 w 150"/>
                <a:gd name="T1" fmla="*/ 0 h 150"/>
                <a:gd name="T2" fmla="*/ 52 w 150"/>
                <a:gd name="T3" fmla="*/ 3 h 150"/>
                <a:gd name="T4" fmla="*/ 38 w 150"/>
                <a:gd name="T5" fmla="*/ 9 h 150"/>
                <a:gd name="T6" fmla="*/ 27 w 150"/>
                <a:gd name="T7" fmla="*/ 17 h 150"/>
                <a:gd name="T8" fmla="*/ 17 w 150"/>
                <a:gd name="T9" fmla="*/ 27 h 150"/>
                <a:gd name="T10" fmla="*/ 8 w 150"/>
                <a:gd name="T11" fmla="*/ 39 h 150"/>
                <a:gd name="T12" fmla="*/ 3 w 150"/>
                <a:gd name="T13" fmla="*/ 53 h 150"/>
                <a:gd name="T14" fmla="*/ 0 w 150"/>
                <a:gd name="T15" fmla="*/ 68 h 150"/>
                <a:gd name="T16" fmla="*/ 0 w 150"/>
                <a:gd name="T17" fmla="*/ 83 h 150"/>
                <a:gd name="T18" fmla="*/ 3 w 150"/>
                <a:gd name="T19" fmla="*/ 98 h 150"/>
                <a:gd name="T20" fmla="*/ 8 w 150"/>
                <a:gd name="T21" fmla="*/ 111 h 150"/>
                <a:gd name="T22" fmla="*/ 17 w 150"/>
                <a:gd name="T23" fmla="*/ 123 h 150"/>
                <a:gd name="T24" fmla="*/ 27 w 150"/>
                <a:gd name="T25" fmla="*/ 133 h 150"/>
                <a:gd name="T26" fmla="*/ 38 w 150"/>
                <a:gd name="T27" fmla="*/ 141 h 150"/>
                <a:gd name="T28" fmla="*/ 52 w 150"/>
                <a:gd name="T29" fmla="*/ 147 h 150"/>
                <a:gd name="T30" fmla="*/ 67 w 150"/>
                <a:gd name="T31" fmla="*/ 150 h 150"/>
                <a:gd name="T32" fmla="*/ 82 w 150"/>
                <a:gd name="T33" fmla="*/ 150 h 150"/>
                <a:gd name="T34" fmla="*/ 97 w 150"/>
                <a:gd name="T35" fmla="*/ 147 h 150"/>
                <a:gd name="T36" fmla="*/ 110 w 150"/>
                <a:gd name="T37" fmla="*/ 141 h 150"/>
                <a:gd name="T38" fmla="*/ 122 w 150"/>
                <a:gd name="T39" fmla="*/ 133 h 150"/>
                <a:gd name="T40" fmla="*/ 133 w 150"/>
                <a:gd name="T41" fmla="*/ 123 h 150"/>
                <a:gd name="T42" fmla="*/ 140 w 150"/>
                <a:gd name="T43" fmla="*/ 111 h 150"/>
                <a:gd name="T44" fmla="*/ 147 w 150"/>
                <a:gd name="T45" fmla="*/ 98 h 150"/>
                <a:gd name="T46" fmla="*/ 150 w 150"/>
                <a:gd name="T47" fmla="*/ 83 h 150"/>
                <a:gd name="T48" fmla="*/ 150 w 150"/>
                <a:gd name="T49" fmla="*/ 68 h 150"/>
                <a:gd name="T50" fmla="*/ 147 w 150"/>
                <a:gd name="T51" fmla="*/ 53 h 150"/>
                <a:gd name="T52" fmla="*/ 140 w 150"/>
                <a:gd name="T53" fmla="*/ 39 h 150"/>
                <a:gd name="T54" fmla="*/ 133 w 150"/>
                <a:gd name="T55" fmla="*/ 27 h 150"/>
                <a:gd name="T56" fmla="*/ 122 w 150"/>
                <a:gd name="T57" fmla="*/ 17 h 150"/>
                <a:gd name="T58" fmla="*/ 110 w 150"/>
                <a:gd name="T59" fmla="*/ 9 h 150"/>
                <a:gd name="T60" fmla="*/ 97 w 150"/>
                <a:gd name="T61" fmla="*/ 3 h 150"/>
                <a:gd name="T62" fmla="*/ 82 w 150"/>
                <a:gd name="T63"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50" h="150">
                  <a:moveTo>
                    <a:pt x="75" y="0"/>
                  </a:moveTo>
                  <a:lnTo>
                    <a:pt x="67" y="0"/>
                  </a:lnTo>
                  <a:lnTo>
                    <a:pt x="60" y="1"/>
                  </a:lnTo>
                  <a:lnTo>
                    <a:pt x="52" y="3"/>
                  </a:lnTo>
                  <a:lnTo>
                    <a:pt x="45" y="6"/>
                  </a:lnTo>
                  <a:lnTo>
                    <a:pt x="38" y="9"/>
                  </a:lnTo>
                  <a:lnTo>
                    <a:pt x="32" y="13"/>
                  </a:lnTo>
                  <a:lnTo>
                    <a:pt x="27" y="17"/>
                  </a:lnTo>
                  <a:lnTo>
                    <a:pt x="21" y="22"/>
                  </a:lnTo>
                  <a:lnTo>
                    <a:pt x="17" y="27"/>
                  </a:lnTo>
                  <a:lnTo>
                    <a:pt x="13" y="33"/>
                  </a:lnTo>
                  <a:lnTo>
                    <a:pt x="8" y="39"/>
                  </a:lnTo>
                  <a:lnTo>
                    <a:pt x="5" y="45"/>
                  </a:lnTo>
                  <a:lnTo>
                    <a:pt x="3" y="53"/>
                  </a:lnTo>
                  <a:lnTo>
                    <a:pt x="1" y="60"/>
                  </a:lnTo>
                  <a:lnTo>
                    <a:pt x="0" y="68"/>
                  </a:lnTo>
                  <a:lnTo>
                    <a:pt x="0" y="75"/>
                  </a:lnTo>
                  <a:lnTo>
                    <a:pt x="0" y="83"/>
                  </a:lnTo>
                  <a:lnTo>
                    <a:pt x="1" y="90"/>
                  </a:lnTo>
                  <a:lnTo>
                    <a:pt x="3" y="98"/>
                  </a:lnTo>
                  <a:lnTo>
                    <a:pt x="5" y="104"/>
                  </a:lnTo>
                  <a:lnTo>
                    <a:pt x="8" y="111"/>
                  </a:lnTo>
                  <a:lnTo>
                    <a:pt x="13" y="117"/>
                  </a:lnTo>
                  <a:lnTo>
                    <a:pt x="17" y="123"/>
                  </a:lnTo>
                  <a:lnTo>
                    <a:pt x="21" y="128"/>
                  </a:lnTo>
                  <a:lnTo>
                    <a:pt x="27" y="133"/>
                  </a:lnTo>
                  <a:lnTo>
                    <a:pt x="32" y="138"/>
                  </a:lnTo>
                  <a:lnTo>
                    <a:pt x="38" y="141"/>
                  </a:lnTo>
                  <a:lnTo>
                    <a:pt x="45" y="144"/>
                  </a:lnTo>
                  <a:lnTo>
                    <a:pt x="52" y="147"/>
                  </a:lnTo>
                  <a:lnTo>
                    <a:pt x="60" y="149"/>
                  </a:lnTo>
                  <a:lnTo>
                    <a:pt x="67" y="150"/>
                  </a:lnTo>
                  <a:lnTo>
                    <a:pt x="75" y="150"/>
                  </a:lnTo>
                  <a:lnTo>
                    <a:pt x="82" y="150"/>
                  </a:lnTo>
                  <a:lnTo>
                    <a:pt x="90" y="149"/>
                  </a:lnTo>
                  <a:lnTo>
                    <a:pt x="97" y="147"/>
                  </a:lnTo>
                  <a:lnTo>
                    <a:pt x="104" y="144"/>
                  </a:lnTo>
                  <a:lnTo>
                    <a:pt x="110" y="141"/>
                  </a:lnTo>
                  <a:lnTo>
                    <a:pt x="117" y="138"/>
                  </a:lnTo>
                  <a:lnTo>
                    <a:pt x="122" y="133"/>
                  </a:lnTo>
                  <a:lnTo>
                    <a:pt x="127" y="128"/>
                  </a:lnTo>
                  <a:lnTo>
                    <a:pt x="133" y="123"/>
                  </a:lnTo>
                  <a:lnTo>
                    <a:pt x="137" y="117"/>
                  </a:lnTo>
                  <a:lnTo>
                    <a:pt x="140" y="111"/>
                  </a:lnTo>
                  <a:lnTo>
                    <a:pt x="144" y="104"/>
                  </a:lnTo>
                  <a:lnTo>
                    <a:pt x="147" y="98"/>
                  </a:lnTo>
                  <a:lnTo>
                    <a:pt x="148" y="90"/>
                  </a:lnTo>
                  <a:lnTo>
                    <a:pt x="150" y="83"/>
                  </a:lnTo>
                  <a:lnTo>
                    <a:pt x="150" y="75"/>
                  </a:lnTo>
                  <a:lnTo>
                    <a:pt x="150" y="68"/>
                  </a:lnTo>
                  <a:lnTo>
                    <a:pt x="148" y="60"/>
                  </a:lnTo>
                  <a:lnTo>
                    <a:pt x="147" y="53"/>
                  </a:lnTo>
                  <a:lnTo>
                    <a:pt x="144" y="45"/>
                  </a:lnTo>
                  <a:lnTo>
                    <a:pt x="140" y="39"/>
                  </a:lnTo>
                  <a:lnTo>
                    <a:pt x="137" y="33"/>
                  </a:lnTo>
                  <a:lnTo>
                    <a:pt x="133" y="27"/>
                  </a:lnTo>
                  <a:lnTo>
                    <a:pt x="127" y="22"/>
                  </a:lnTo>
                  <a:lnTo>
                    <a:pt x="122" y="17"/>
                  </a:lnTo>
                  <a:lnTo>
                    <a:pt x="117" y="13"/>
                  </a:lnTo>
                  <a:lnTo>
                    <a:pt x="110" y="9"/>
                  </a:lnTo>
                  <a:lnTo>
                    <a:pt x="104" y="6"/>
                  </a:lnTo>
                  <a:lnTo>
                    <a:pt x="97" y="3"/>
                  </a:lnTo>
                  <a:lnTo>
                    <a:pt x="90" y="1"/>
                  </a:lnTo>
                  <a:lnTo>
                    <a:pt x="82" y="0"/>
                  </a:lnTo>
                  <a:lnTo>
                    <a:pt x="7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Freeform 533">
              <a:extLst>
                <a:ext uri="{FF2B5EF4-FFF2-40B4-BE49-F238E27FC236}">
                  <a16:creationId xmlns:a16="http://schemas.microsoft.com/office/drawing/2014/main" id="{B7F3E9E7-07C2-49F8-9B8F-C103B9CEFE06}"/>
                </a:ext>
              </a:extLst>
            </p:cNvPr>
            <p:cNvSpPr>
              <a:spLocks noEditPoints="1"/>
            </p:cNvSpPr>
            <p:nvPr/>
          </p:nvSpPr>
          <p:spPr bwMode="auto">
            <a:xfrm>
              <a:off x="2789238" y="2654300"/>
              <a:ext cx="96838" cy="106363"/>
            </a:xfrm>
            <a:custGeom>
              <a:avLst/>
              <a:gdLst>
                <a:gd name="T0" fmla="*/ 30 w 301"/>
                <a:gd name="T1" fmla="*/ 30 h 331"/>
                <a:gd name="T2" fmla="*/ 250 w 301"/>
                <a:gd name="T3" fmla="*/ 150 h 331"/>
                <a:gd name="T4" fmla="*/ 301 w 301"/>
                <a:gd name="T5" fmla="*/ 165 h 331"/>
                <a:gd name="T6" fmla="*/ 300 w 301"/>
                <a:gd name="T7" fmla="*/ 161 h 331"/>
                <a:gd name="T8" fmla="*/ 300 w 301"/>
                <a:gd name="T9" fmla="*/ 160 h 331"/>
                <a:gd name="T10" fmla="*/ 297 w 301"/>
                <a:gd name="T11" fmla="*/ 155 h 331"/>
                <a:gd name="T12" fmla="*/ 297 w 301"/>
                <a:gd name="T13" fmla="*/ 155 h 331"/>
                <a:gd name="T14" fmla="*/ 144 w 301"/>
                <a:gd name="T15" fmla="*/ 2 h 331"/>
                <a:gd name="T16" fmla="*/ 138 w 301"/>
                <a:gd name="T17" fmla="*/ 0 h 331"/>
                <a:gd name="T18" fmla="*/ 15 w 301"/>
                <a:gd name="T19" fmla="*/ 0 h 331"/>
                <a:gd name="T20" fmla="*/ 10 w 301"/>
                <a:gd name="T21" fmla="*/ 1 h 331"/>
                <a:gd name="T22" fmla="*/ 4 w 301"/>
                <a:gd name="T23" fmla="*/ 4 h 331"/>
                <a:gd name="T24" fmla="*/ 1 w 301"/>
                <a:gd name="T25" fmla="*/ 10 h 331"/>
                <a:gd name="T26" fmla="*/ 0 w 301"/>
                <a:gd name="T27" fmla="*/ 15 h 331"/>
                <a:gd name="T28" fmla="*/ 0 w 301"/>
                <a:gd name="T29" fmla="*/ 316 h 331"/>
                <a:gd name="T30" fmla="*/ 1 w 301"/>
                <a:gd name="T31" fmla="*/ 322 h 331"/>
                <a:gd name="T32" fmla="*/ 4 w 301"/>
                <a:gd name="T33" fmla="*/ 327 h 331"/>
                <a:gd name="T34" fmla="*/ 10 w 301"/>
                <a:gd name="T35" fmla="*/ 330 h 331"/>
                <a:gd name="T36" fmla="*/ 15 w 301"/>
                <a:gd name="T37" fmla="*/ 331 h 331"/>
                <a:gd name="T38" fmla="*/ 31 w 301"/>
                <a:gd name="T39" fmla="*/ 324 h 331"/>
                <a:gd name="T40" fmla="*/ 31 w 301"/>
                <a:gd name="T41" fmla="*/ 306 h 331"/>
                <a:gd name="T42" fmla="*/ 35 w 301"/>
                <a:gd name="T43" fmla="*/ 285 h 331"/>
                <a:gd name="T44" fmla="*/ 43 w 301"/>
                <a:gd name="T45" fmla="*/ 266 h 331"/>
                <a:gd name="T46" fmla="*/ 55 w 301"/>
                <a:gd name="T47" fmla="*/ 249 h 331"/>
                <a:gd name="T48" fmla="*/ 69 w 301"/>
                <a:gd name="T49" fmla="*/ 235 h 331"/>
                <a:gd name="T50" fmla="*/ 86 w 301"/>
                <a:gd name="T51" fmla="*/ 223 h 331"/>
                <a:gd name="T52" fmla="*/ 104 w 301"/>
                <a:gd name="T53" fmla="*/ 215 h 331"/>
                <a:gd name="T54" fmla="*/ 126 w 301"/>
                <a:gd name="T55" fmla="*/ 211 h 331"/>
                <a:gd name="T56" fmla="*/ 147 w 301"/>
                <a:gd name="T57" fmla="*/ 211 h 331"/>
                <a:gd name="T58" fmla="*/ 167 w 301"/>
                <a:gd name="T59" fmla="*/ 215 h 331"/>
                <a:gd name="T60" fmla="*/ 186 w 301"/>
                <a:gd name="T61" fmla="*/ 223 h 331"/>
                <a:gd name="T62" fmla="*/ 203 w 301"/>
                <a:gd name="T63" fmla="*/ 235 h 331"/>
                <a:gd name="T64" fmla="*/ 217 w 301"/>
                <a:gd name="T65" fmla="*/ 249 h 331"/>
                <a:gd name="T66" fmla="*/ 229 w 301"/>
                <a:gd name="T67" fmla="*/ 266 h 331"/>
                <a:gd name="T68" fmla="*/ 236 w 301"/>
                <a:gd name="T69" fmla="*/ 285 h 331"/>
                <a:gd name="T70" fmla="*/ 240 w 301"/>
                <a:gd name="T71" fmla="*/ 306 h 331"/>
                <a:gd name="T72" fmla="*/ 241 w 301"/>
                <a:gd name="T73" fmla="*/ 324 h 331"/>
                <a:gd name="T74" fmla="*/ 286 w 301"/>
                <a:gd name="T75" fmla="*/ 331 h 331"/>
                <a:gd name="T76" fmla="*/ 292 w 301"/>
                <a:gd name="T77" fmla="*/ 330 h 331"/>
                <a:gd name="T78" fmla="*/ 297 w 301"/>
                <a:gd name="T79" fmla="*/ 327 h 331"/>
                <a:gd name="T80" fmla="*/ 300 w 301"/>
                <a:gd name="T81" fmla="*/ 322 h 331"/>
                <a:gd name="T82" fmla="*/ 301 w 301"/>
                <a:gd name="T83" fmla="*/ 316 h 331"/>
                <a:gd name="T84" fmla="*/ 301 w 301"/>
                <a:gd name="T85" fmla="*/ 165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01" h="331">
                  <a:moveTo>
                    <a:pt x="30" y="150"/>
                  </a:moveTo>
                  <a:lnTo>
                    <a:pt x="30" y="30"/>
                  </a:lnTo>
                  <a:lnTo>
                    <a:pt x="130" y="30"/>
                  </a:lnTo>
                  <a:lnTo>
                    <a:pt x="250" y="150"/>
                  </a:lnTo>
                  <a:lnTo>
                    <a:pt x="30" y="150"/>
                  </a:lnTo>
                  <a:close/>
                  <a:moveTo>
                    <a:pt x="301" y="165"/>
                  </a:moveTo>
                  <a:lnTo>
                    <a:pt x="300" y="163"/>
                  </a:lnTo>
                  <a:lnTo>
                    <a:pt x="300" y="161"/>
                  </a:lnTo>
                  <a:lnTo>
                    <a:pt x="300" y="160"/>
                  </a:lnTo>
                  <a:lnTo>
                    <a:pt x="300" y="160"/>
                  </a:lnTo>
                  <a:lnTo>
                    <a:pt x="298" y="156"/>
                  </a:lnTo>
                  <a:lnTo>
                    <a:pt x="297" y="155"/>
                  </a:lnTo>
                  <a:lnTo>
                    <a:pt x="297" y="155"/>
                  </a:lnTo>
                  <a:lnTo>
                    <a:pt x="297" y="155"/>
                  </a:lnTo>
                  <a:lnTo>
                    <a:pt x="147" y="4"/>
                  </a:lnTo>
                  <a:lnTo>
                    <a:pt x="144" y="2"/>
                  </a:lnTo>
                  <a:lnTo>
                    <a:pt x="142" y="1"/>
                  </a:lnTo>
                  <a:lnTo>
                    <a:pt x="138" y="0"/>
                  </a:lnTo>
                  <a:lnTo>
                    <a:pt x="136" y="0"/>
                  </a:lnTo>
                  <a:lnTo>
                    <a:pt x="15" y="0"/>
                  </a:lnTo>
                  <a:lnTo>
                    <a:pt x="12" y="0"/>
                  </a:lnTo>
                  <a:lnTo>
                    <a:pt x="10" y="1"/>
                  </a:lnTo>
                  <a:lnTo>
                    <a:pt x="7" y="2"/>
                  </a:lnTo>
                  <a:lnTo>
                    <a:pt x="4" y="4"/>
                  </a:lnTo>
                  <a:lnTo>
                    <a:pt x="3" y="6"/>
                  </a:lnTo>
                  <a:lnTo>
                    <a:pt x="1" y="10"/>
                  </a:lnTo>
                  <a:lnTo>
                    <a:pt x="1" y="12"/>
                  </a:lnTo>
                  <a:lnTo>
                    <a:pt x="0" y="15"/>
                  </a:lnTo>
                  <a:lnTo>
                    <a:pt x="0" y="165"/>
                  </a:lnTo>
                  <a:lnTo>
                    <a:pt x="0" y="316"/>
                  </a:lnTo>
                  <a:lnTo>
                    <a:pt x="1" y="320"/>
                  </a:lnTo>
                  <a:lnTo>
                    <a:pt x="1" y="322"/>
                  </a:lnTo>
                  <a:lnTo>
                    <a:pt x="3" y="325"/>
                  </a:lnTo>
                  <a:lnTo>
                    <a:pt x="4" y="327"/>
                  </a:lnTo>
                  <a:lnTo>
                    <a:pt x="7" y="328"/>
                  </a:lnTo>
                  <a:lnTo>
                    <a:pt x="10" y="330"/>
                  </a:lnTo>
                  <a:lnTo>
                    <a:pt x="12" y="331"/>
                  </a:lnTo>
                  <a:lnTo>
                    <a:pt x="15" y="331"/>
                  </a:lnTo>
                  <a:lnTo>
                    <a:pt x="31" y="331"/>
                  </a:lnTo>
                  <a:lnTo>
                    <a:pt x="31" y="324"/>
                  </a:lnTo>
                  <a:lnTo>
                    <a:pt x="30" y="316"/>
                  </a:lnTo>
                  <a:lnTo>
                    <a:pt x="31" y="306"/>
                  </a:lnTo>
                  <a:lnTo>
                    <a:pt x="32" y="295"/>
                  </a:lnTo>
                  <a:lnTo>
                    <a:pt x="35" y="285"/>
                  </a:lnTo>
                  <a:lnTo>
                    <a:pt x="39" y="276"/>
                  </a:lnTo>
                  <a:lnTo>
                    <a:pt x="43" y="266"/>
                  </a:lnTo>
                  <a:lnTo>
                    <a:pt x="48" y="257"/>
                  </a:lnTo>
                  <a:lnTo>
                    <a:pt x="55" y="249"/>
                  </a:lnTo>
                  <a:lnTo>
                    <a:pt x="61" y="241"/>
                  </a:lnTo>
                  <a:lnTo>
                    <a:pt x="69" y="235"/>
                  </a:lnTo>
                  <a:lnTo>
                    <a:pt x="77" y="228"/>
                  </a:lnTo>
                  <a:lnTo>
                    <a:pt x="86" y="223"/>
                  </a:lnTo>
                  <a:lnTo>
                    <a:pt x="94" y="219"/>
                  </a:lnTo>
                  <a:lnTo>
                    <a:pt x="104" y="215"/>
                  </a:lnTo>
                  <a:lnTo>
                    <a:pt x="115" y="213"/>
                  </a:lnTo>
                  <a:lnTo>
                    <a:pt x="126" y="211"/>
                  </a:lnTo>
                  <a:lnTo>
                    <a:pt x="136" y="211"/>
                  </a:lnTo>
                  <a:lnTo>
                    <a:pt x="147" y="211"/>
                  </a:lnTo>
                  <a:lnTo>
                    <a:pt x="157" y="213"/>
                  </a:lnTo>
                  <a:lnTo>
                    <a:pt x="167" y="215"/>
                  </a:lnTo>
                  <a:lnTo>
                    <a:pt x="177" y="219"/>
                  </a:lnTo>
                  <a:lnTo>
                    <a:pt x="186" y="223"/>
                  </a:lnTo>
                  <a:lnTo>
                    <a:pt x="194" y="228"/>
                  </a:lnTo>
                  <a:lnTo>
                    <a:pt x="203" y="235"/>
                  </a:lnTo>
                  <a:lnTo>
                    <a:pt x="210" y="241"/>
                  </a:lnTo>
                  <a:lnTo>
                    <a:pt x="217" y="249"/>
                  </a:lnTo>
                  <a:lnTo>
                    <a:pt x="223" y="257"/>
                  </a:lnTo>
                  <a:lnTo>
                    <a:pt x="229" y="266"/>
                  </a:lnTo>
                  <a:lnTo>
                    <a:pt x="233" y="276"/>
                  </a:lnTo>
                  <a:lnTo>
                    <a:pt x="236" y="285"/>
                  </a:lnTo>
                  <a:lnTo>
                    <a:pt x="239" y="295"/>
                  </a:lnTo>
                  <a:lnTo>
                    <a:pt x="240" y="306"/>
                  </a:lnTo>
                  <a:lnTo>
                    <a:pt x="241" y="316"/>
                  </a:lnTo>
                  <a:lnTo>
                    <a:pt x="241" y="324"/>
                  </a:lnTo>
                  <a:lnTo>
                    <a:pt x="240" y="331"/>
                  </a:lnTo>
                  <a:lnTo>
                    <a:pt x="286" y="331"/>
                  </a:lnTo>
                  <a:lnTo>
                    <a:pt x="290" y="330"/>
                  </a:lnTo>
                  <a:lnTo>
                    <a:pt x="292" y="330"/>
                  </a:lnTo>
                  <a:lnTo>
                    <a:pt x="295" y="328"/>
                  </a:lnTo>
                  <a:lnTo>
                    <a:pt x="297" y="327"/>
                  </a:lnTo>
                  <a:lnTo>
                    <a:pt x="299" y="325"/>
                  </a:lnTo>
                  <a:lnTo>
                    <a:pt x="300" y="322"/>
                  </a:lnTo>
                  <a:lnTo>
                    <a:pt x="301" y="320"/>
                  </a:lnTo>
                  <a:lnTo>
                    <a:pt x="301" y="316"/>
                  </a:lnTo>
                  <a:lnTo>
                    <a:pt x="301" y="165"/>
                  </a:lnTo>
                  <a:lnTo>
                    <a:pt x="301" y="165"/>
                  </a:lnTo>
                  <a:lnTo>
                    <a:pt x="301" y="16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Freeform 534">
              <a:extLst>
                <a:ext uri="{FF2B5EF4-FFF2-40B4-BE49-F238E27FC236}">
                  <a16:creationId xmlns:a16="http://schemas.microsoft.com/office/drawing/2014/main" id="{22EBAC00-42AC-428A-AF25-784E80959740}"/>
                </a:ext>
              </a:extLst>
            </p:cNvPr>
            <p:cNvSpPr>
              <a:spLocks/>
            </p:cNvSpPr>
            <p:nvPr/>
          </p:nvSpPr>
          <p:spPr bwMode="auto">
            <a:xfrm>
              <a:off x="2808288" y="2732088"/>
              <a:ext cx="49213" cy="47625"/>
            </a:xfrm>
            <a:custGeom>
              <a:avLst/>
              <a:gdLst>
                <a:gd name="T0" fmla="*/ 68 w 151"/>
                <a:gd name="T1" fmla="*/ 0 h 150"/>
                <a:gd name="T2" fmla="*/ 54 w 151"/>
                <a:gd name="T3" fmla="*/ 3 h 150"/>
                <a:gd name="T4" fmla="*/ 40 w 151"/>
                <a:gd name="T5" fmla="*/ 9 h 150"/>
                <a:gd name="T6" fmla="*/ 28 w 151"/>
                <a:gd name="T7" fmla="*/ 17 h 150"/>
                <a:gd name="T8" fmla="*/ 17 w 151"/>
                <a:gd name="T9" fmla="*/ 27 h 150"/>
                <a:gd name="T10" fmla="*/ 10 w 151"/>
                <a:gd name="T11" fmla="*/ 39 h 150"/>
                <a:gd name="T12" fmla="*/ 4 w 151"/>
                <a:gd name="T13" fmla="*/ 53 h 150"/>
                <a:gd name="T14" fmla="*/ 1 w 151"/>
                <a:gd name="T15" fmla="*/ 68 h 150"/>
                <a:gd name="T16" fmla="*/ 1 w 151"/>
                <a:gd name="T17" fmla="*/ 83 h 150"/>
                <a:gd name="T18" fmla="*/ 4 w 151"/>
                <a:gd name="T19" fmla="*/ 98 h 150"/>
                <a:gd name="T20" fmla="*/ 10 w 151"/>
                <a:gd name="T21" fmla="*/ 111 h 150"/>
                <a:gd name="T22" fmla="*/ 17 w 151"/>
                <a:gd name="T23" fmla="*/ 123 h 150"/>
                <a:gd name="T24" fmla="*/ 28 w 151"/>
                <a:gd name="T25" fmla="*/ 133 h 150"/>
                <a:gd name="T26" fmla="*/ 40 w 151"/>
                <a:gd name="T27" fmla="*/ 141 h 150"/>
                <a:gd name="T28" fmla="*/ 54 w 151"/>
                <a:gd name="T29" fmla="*/ 147 h 150"/>
                <a:gd name="T30" fmla="*/ 68 w 151"/>
                <a:gd name="T31" fmla="*/ 150 h 150"/>
                <a:gd name="T32" fmla="*/ 84 w 151"/>
                <a:gd name="T33" fmla="*/ 150 h 150"/>
                <a:gd name="T34" fmla="*/ 98 w 151"/>
                <a:gd name="T35" fmla="*/ 147 h 150"/>
                <a:gd name="T36" fmla="*/ 112 w 151"/>
                <a:gd name="T37" fmla="*/ 141 h 150"/>
                <a:gd name="T38" fmla="*/ 124 w 151"/>
                <a:gd name="T39" fmla="*/ 133 h 150"/>
                <a:gd name="T40" fmla="*/ 134 w 151"/>
                <a:gd name="T41" fmla="*/ 123 h 150"/>
                <a:gd name="T42" fmla="*/ 142 w 151"/>
                <a:gd name="T43" fmla="*/ 111 h 150"/>
                <a:gd name="T44" fmla="*/ 148 w 151"/>
                <a:gd name="T45" fmla="*/ 98 h 150"/>
                <a:gd name="T46" fmla="*/ 150 w 151"/>
                <a:gd name="T47" fmla="*/ 83 h 150"/>
                <a:gd name="T48" fmla="*/ 150 w 151"/>
                <a:gd name="T49" fmla="*/ 68 h 150"/>
                <a:gd name="T50" fmla="*/ 148 w 151"/>
                <a:gd name="T51" fmla="*/ 53 h 150"/>
                <a:gd name="T52" fmla="*/ 142 w 151"/>
                <a:gd name="T53" fmla="*/ 39 h 150"/>
                <a:gd name="T54" fmla="*/ 134 w 151"/>
                <a:gd name="T55" fmla="*/ 27 h 150"/>
                <a:gd name="T56" fmla="*/ 124 w 151"/>
                <a:gd name="T57" fmla="*/ 17 h 150"/>
                <a:gd name="T58" fmla="*/ 112 w 151"/>
                <a:gd name="T59" fmla="*/ 9 h 150"/>
                <a:gd name="T60" fmla="*/ 98 w 151"/>
                <a:gd name="T61" fmla="*/ 3 h 150"/>
                <a:gd name="T62" fmla="*/ 84 w 151"/>
                <a:gd name="T63"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51" h="150">
                  <a:moveTo>
                    <a:pt x="76" y="0"/>
                  </a:moveTo>
                  <a:lnTo>
                    <a:pt x="68" y="0"/>
                  </a:lnTo>
                  <a:lnTo>
                    <a:pt x="60" y="1"/>
                  </a:lnTo>
                  <a:lnTo>
                    <a:pt x="54" y="3"/>
                  </a:lnTo>
                  <a:lnTo>
                    <a:pt x="46" y="6"/>
                  </a:lnTo>
                  <a:lnTo>
                    <a:pt x="40" y="9"/>
                  </a:lnTo>
                  <a:lnTo>
                    <a:pt x="33" y="13"/>
                  </a:lnTo>
                  <a:lnTo>
                    <a:pt x="28" y="17"/>
                  </a:lnTo>
                  <a:lnTo>
                    <a:pt x="23" y="22"/>
                  </a:lnTo>
                  <a:lnTo>
                    <a:pt x="17" y="27"/>
                  </a:lnTo>
                  <a:lnTo>
                    <a:pt x="13" y="33"/>
                  </a:lnTo>
                  <a:lnTo>
                    <a:pt x="10" y="39"/>
                  </a:lnTo>
                  <a:lnTo>
                    <a:pt x="7" y="45"/>
                  </a:lnTo>
                  <a:lnTo>
                    <a:pt x="4" y="53"/>
                  </a:lnTo>
                  <a:lnTo>
                    <a:pt x="2" y="60"/>
                  </a:lnTo>
                  <a:lnTo>
                    <a:pt x="1" y="68"/>
                  </a:lnTo>
                  <a:lnTo>
                    <a:pt x="0" y="75"/>
                  </a:lnTo>
                  <a:lnTo>
                    <a:pt x="1" y="83"/>
                  </a:lnTo>
                  <a:lnTo>
                    <a:pt x="2" y="90"/>
                  </a:lnTo>
                  <a:lnTo>
                    <a:pt x="4" y="98"/>
                  </a:lnTo>
                  <a:lnTo>
                    <a:pt x="7" y="104"/>
                  </a:lnTo>
                  <a:lnTo>
                    <a:pt x="10" y="111"/>
                  </a:lnTo>
                  <a:lnTo>
                    <a:pt x="13" y="117"/>
                  </a:lnTo>
                  <a:lnTo>
                    <a:pt x="17" y="123"/>
                  </a:lnTo>
                  <a:lnTo>
                    <a:pt x="23" y="128"/>
                  </a:lnTo>
                  <a:lnTo>
                    <a:pt x="28" y="133"/>
                  </a:lnTo>
                  <a:lnTo>
                    <a:pt x="33" y="138"/>
                  </a:lnTo>
                  <a:lnTo>
                    <a:pt x="40" y="141"/>
                  </a:lnTo>
                  <a:lnTo>
                    <a:pt x="46" y="144"/>
                  </a:lnTo>
                  <a:lnTo>
                    <a:pt x="54" y="147"/>
                  </a:lnTo>
                  <a:lnTo>
                    <a:pt x="60" y="149"/>
                  </a:lnTo>
                  <a:lnTo>
                    <a:pt x="68" y="150"/>
                  </a:lnTo>
                  <a:lnTo>
                    <a:pt x="76" y="150"/>
                  </a:lnTo>
                  <a:lnTo>
                    <a:pt x="84" y="150"/>
                  </a:lnTo>
                  <a:lnTo>
                    <a:pt x="91" y="149"/>
                  </a:lnTo>
                  <a:lnTo>
                    <a:pt x="98" y="147"/>
                  </a:lnTo>
                  <a:lnTo>
                    <a:pt x="105" y="144"/>
                  </a:lnTo>
                  <a:lnTo>
                    <a:pt x="112" y="141"/>
                  </a:lnTo>
                  <a:lnTo>
                    <a:pt x="118" y="138"/>
                  </a:lnTo>
                  <a:lnTo>
                    <a:pt x="124" y="133"/>
                  </a:lnTo>
                  <a:lnTo>
                    <a:pt x="129" y="128"/>
                  </a:lnTo>
                  <a:lnTo>
                    <a:pt x="134" y="123"/>
                  </a:lnTo>
                  <a:lnTo>
                    <a:pt x="139" y="117"/>
                  </a:lnTo>
                  <a:lnTo>
                    <a:pt x="142" y="111"/>
                  </a:lnTo>
                  <a:lnTo>
                    <a:pt x="145" y="104"/>
                  </a:lnTo>
                  <a:lnTo>
                    <a:pt x="148" y="98"/>
                  </a:lnTo>
                  <a:lnTo>
                    <a:pt x="149" y="90"/>
                  </a:lnTo>
                  <a:lnTo>
                    <a:pt x="150" y="83"/>
                  </a:lnTo>
                  <a:lnTo>
                    <a:pt x="151" y="75"/>
                  </a:lnTo>
                  <a:lnTo>
                    <a:pt x="150" y="68"/>
                  </a:lnTo>
                  <a:lnTo>
                    <a:pt x="149" y="60"/>
                  </a:lnTo>
                  <a:lnTo>
                    <a:pt x="148" y="53"/>
                  </a:lnTo>
                  <a:lnTo>
                    <a:pt x="145" y="45"/>
                  </a:lnTo>
                  <a:lnTo>
                    <a:pt x="142" y="39"/>
                  </a:lnTo>
                  <a:lnTo>
                    <a:pt x="139" y="33"/>
                  </a:lnTo>
                  <a:lnTo>
                    <a:pt x="134" y="27"/>
                  </a:lnTo>
                  <a:lnTo>
                    <a:pt x="129" y="22"/>
                  </a:lnTo>
                  <a:lnTo>
                    <a:pt x="124" y="17"/>
                  </a:lnTo>
                  <a:lnTo>
                    <a:pt x="118" y="13"/>
                  </a:lnTo>
                  <a:lnTo>
                    <a:pt x="112" y="9"/>
                  </a:lnTo>
                  <a:lnTo>
                    <a:pt x="105" y="6"/>
                  </a:lnTo>
                  <a:lnTo>
                    <a:pt x="98" y="3"/>
                  </a:lnTo>
                  <a:lnTo>
                    <a:pt x="91" y="1"/>
                  </a:lnTo>
                  <a:lnTo>
                    <a:pt x="84" y="0"/>
                  </a:lnTo>
                  <a:lnTo>
                    <a:pt x="7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86" name="Group 85">
            <a:extLst>
              <a:ext uri="{FF2B5EF4-FFF2-40B4-BE49-F238E27FC236}">
                <a16:creationId xmlns:a16="http://schemas.microsoft.com/office/drawing/2014/main" id="{C074FF4B-B823-41CA-AAB4-D13D12CACFED}"/>
              </a:ext>
            </a:extLst>
          </p:cNvPr>
          <p:cNvGrpSpPr/>
          <p:nvPr/>
        </p:nvGrpSpPr>
        <p:grpSpPr>
          <a:xfrm>
            <a:off x="1258654" y="4187233"/>
            <a:ext cx="287338" cy="249238"/>
            <a:chOff x="3171825" y="2530475"/>
            <a:chExt cx="287338" cy="249238"/>
          </a:xfrm>
          <a:solidFill>
            <a:schemeClr val="bg1"/>
          </a:solidFill>
        </p:grpSpPr>
        <p:sp>
          <p:nvSpPr>
            <p:cNvPr id="87" name="Freeform 535">
              <a:extLst>
                <a:ext uri="{FF2B5EF4-FFF2-40B4-BE49-F238E27FC236}">
                  <a16:creationId xmlns:a16="http://schemas.microsoft.com/office/drawing/2014/main" id="{39FE822A-DCC1-42C3-A5D8-4512038C40F1}"/>
                </a:ext>
              </a:extLst>
            </p:cNvPr>
            <p:cNvSpPr>
              <a:spLocks noEditPoints="1"/>
            </p:cNvSpPr>
            <p:nvPr/>
          </p:nvSpPr>
          <p:spPr bwMode="auto">
            <a:xfrm>
              <a:off x="3200400" y="2640013"/>
              <a:ext cx="230188" cy="139700"/>
            </a:xfrm>
            <a:custGeom>
              <a:avLst/>
              <a:gdLst>
                <a:gd name="T0" fmla="*/ 481 w 722"/>
                <a:gd name="T1" fmla="*/ 407 h 437"/>
                <a:gd name="T2" fmla="*/ 632 w 722"/>
                <a:gd name="T3" fmla="*/ 106 h 437"/>
                <a:gd name="T4" fmla="*/ 361 w 722"/>
                <a:gd name="T5" fmla="*/ 287 h 437"/>
                <a:gd name="T6" fmla="*/ 90 w 722"/>
                <a:gd name="T7" fmla="*/ 106 h 437"/>
                <a:gd name="T8" fmla="*/ 361 w 722"/>
                <a:gd name="T9" fmla="*/ 287 h 437"/>
                <a:gd name="T10" fmla="*/ 584 w 722"/>
                <a:gd name="T11" fmla="*/ 10 h 437"/>
                <a:gd name="T12" fmla="*/ 555 w 722"/>
                <a:gd name="T13" fmla="*/ 28 h 437"/>
                <a:gd name="T14" fmla="*/ 523 w 722"/>
                <a:gd name="T15" fmla="*/ 39 h 437"/>
                <a:gd name="T16" fmla="*/ 487 w 722"/>
                <a:gd name="T17" fmla="*/ 45 h 437"/>
                <a:gd name="T18" fmla="*/ 450 w 722"/>
                <a:gd name="T19" fmla="*/ 46 h 437"/>
                <a:gd name="T20" fmla="*/ 418 w 722"/>
                <a:gd name="T21" fmla="*/ 42 h 437"/>
                <a:gd name="T22" fmla="*/ 388 w 722"/>
                <a:gd name="T23" fmla="*/ 33 h 437"/>
                <a:gd name="T24" fmla="*/ 360 w 722"/>
                <a:gd name="T25" fmla="*/ 22 h 437"/>
                <a:gd name="T26" fmla="*/ 336 w 722"/>
                <a:gd name="T27" fmla="*/ 22 h 437"/>
                <a:gd name="T28" fmla="*/ 312 w 722"/>
                <a:gd name="T29" fmla="*/ 34 h 437"/>
                <a:gd name="T30" fmla="*/ 285 w 722"/>
                <a:gd name="T31" fmla="*/ 42 h 437"/>
                <a:gd name="T32" fmla="*/ 256 w 722"/>
                <a:gd name="T33" fmla="*/ 46 h 437"/>
                <a:gd name="T34" fmla="*/ 223 w 722"/>
                <a:gd name="T35" fmla="*/ 45 h 437"/>
                <a:gd name="T36" fmla="*/ 188 w 722"/>
                <a:gd name="T37" fmla="*/ 39 h 437"/>
                <a:gd name="T38" fmla="*/ 159 w 722"/>
                <a:gd name="T39" fmla="*/ 28 h 437"/>
                <a:gd name="T40" fmla="*/ 135 w 722"/>
                <a:gd name="T41" fmla="*/ 10 h 437"/>
                <a:gd name="T42" fmla="*/ 110 w 722"/>
                <a:gd name="T43" fmla="*/ 4 h 437"/>
                <a:gd name="T44" fmla="*/ 83 w 722"/>
                <a:gd name="T45" fmla="*/ 10 h 437"/>
                <a:gd name="T46" fmla="*/ 48 w 722"/>
                <a:gd name="T47" fmla="*/ 15 h 437"/>
                <a:gd name="T48" fmla="*/ 15 w 722"/>
                <a:gd name="T49" fmla="*/ 15 h 437"/>
                <a:gd name="T50" fmla="*/ 0 w 722"/>
                <a:gd name="T51" fmla="*/ 422 h 437"/>
                <a:gd name="T52" fmla="*/ 1 w 722"/>
                <a:gd name="T53" fmla="*/ 428 h 437"/>
                <a:gd name="T54" fmla="*/ 4 w 722"/>
                <a:gd name="T55" fmla="*/ 433 h 437"/>
                <a:gd name="T56" fmla="*/ 9 w 722"/>
                <a:gd name="T57" fmla="*/ 436 h 437"/>
                <a:gd name="T58" fmla="*/ 15 w 722"/>
                <a:gd name="T59" fmla="*/ 437 h 437"/>
                <a:gd name="T60" fmla="*/ 647 w 722"/>
                <a:gd name="T61" fmla="*/ 437 h 437"/>
                <a:gd name="T62" fmla="*/ 711 w 722"/>
                <a:gd name="T63" fmla="*/ 437 h 437"/>
                <a:gd name="T64" fmla="*/ 716 w 722"/>
                <a:gd name="T65" fmla="*/ 435 h 437"/>
                <a:gd name="T66" fmla="*/ 720 w 722"/>
                <a:gd name="T67" fmla="*/ 431 h 437"/>
                <a:gd name="T68" fmla="*/ 722 w 722"/>
                <a:gd name="T69" fmla="*/ 426 h 437"/>
                <a:gd name="T70" fmla="*/ 722 w 722"/>
                <a:gd name="T71" fmla="*/ 9 h 437"/>
                <a:gd name="T72" fmla="*/ 700 w 722"/>
                <a:gd name="T73" fmla="*/ 14 h 437"/>
                <a:gd name="T74" fmla="*/ 677 w 722"/>
                <a:gd name="T75" fmla="*/ 16 h 437"/>
                <a:gd name="T76" fmla="*/ 636 w 722"/>
                <a:gd name="T77" fmla="*/ 12 h 437"/>
                <a:gd name="T78" fmla="*/ 597 w 722"/>
                <a:gd name="T79" fmla="*/ 0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22" h="437">
                  <a:moveTo>
                    <a:pt x="632" y="407"/>
                  </a:moveTo>
                  <a:lnTo>
                    <a:pt x="481" y="407"/>
                  </a:lnTo>
                  <a:lnTo>
                    <a:pt x="481" y="106"/>
                  </a:lnTo>
                  <a:lnTo>
                    <a:pt x="632" y="106"/>
                  </a:lnTo>
                  <a:lnTo>
                    <a:pt x="632" y="407"/>
                  </a:lnTo>
                  <a:close/>
                  <a:moveTo>
                    <a:pt x="361" y="287"/>
                  </a:moveTo>
                  <a:lnTo>
                    <a:pt x="90" y="287"/>
                  </a:lnTo>
                  <a:lnTo>
                    <a:pt x="90" y="106"/>
                  </a:lnTo>
                  <a:lnTo>
                    <a:pt x="361" y="106"/>
                  </a:lnTo>
                  <a:lnTo>
                    <a:pt x="361" y="287"/>
                  </a:lnTo>
                  <a:close/>
                  <a:moveTo>
                    <a:pt x="597" y="0"/>
                  </a:moveTo>
                  <a:lnTo>
                    <a:pt x="584" y="10"/>
                  </a:lnTo>
                  <a:lnTo>
                    <a:pt x="570" y="20"/>
                  </a:lnTo>
                  <a:lnTo>
                    <a:pt x="555" y="28"/>
                  </a:lnTo>
                  <a:lnTo>
                    <a:pt x="540" y="34"/>
                  </a:lnTo>
                  <a:lnTo>
                    <a:pt x="523" y="39"/>
                  </a:lnTo>
                  <a:lnTo>
                    <a:pt x="505" y="43"/>
                  </a:lnTo>
                  <a:lnTo>
                    <a:pt x="487" y="45"/>
                  </a:lnTo>
                  <a:lnTo>
                    <a:pt x="466" y="46"/>
                  </a:lnTo>
                  <a:lnTo>
                    <a:pt x="450" y="46"/>
                  </a:lnTo>
                  <a:lnTo>
                    <a:pt x="434" y="44"/>
                  </a:lnTo>
                  <a:lnTo>
                    <a:pt x="418" y="42"/>
                  </a:lnTo>
                  <a:lnTo>
                    <a:pt x="403" y="38"/>
                  </a:lnTo>
                  <a:lnTo>
                    <a:pt x="388" y="33"/>
                  </a:lnTo>
                  <a:lnTo>
                    <a:pt x="374" y="29"/>
                  </a:lnTo>
                  <a:lnTo>
                    <a:pt x="360" y="22"/>
                  </a:lnTo>
                  <a:lnTo>
                    <a:pt x="347" y="15"/>
                  </a:lnTo>
                  <a:lnTo>
                    <a:pt x="336" y="22"/>
                  </a:lnTo>
                  <a:lnTo>
                    <a:pt x="325" y="29"/>
                  </a:lnTo>
                  <a:lnTo>
                    <a:pt x="312" y="34"/>
                  </a:lnTo>
                  <a:lnTo>
                    <a:pt x="299" y="38"/>
                  </a:lnTo>
                  <a:lnTo>
                    <a:pt x="285" y="42"/>
                  </a:lnTo>
                  <a:lnTo>
                    <a:pt x="271" y="44"/>
                  </a:lnTo>
                  <a:lnTo>
                    <a:pt x="256" y="46"/>
                  </a:lnTo>
                  <a:lnTo>
                    <a:pt x="241" y="46"/>
                  </a:lnTo>
                  <a:lnTo>
                    <a:pt x="223" y="45"/>
                  </a:lnTo>
                  <a:lnTo>
                    <a:pt x="204" y="43"/>
                  </a:lnTo>
                  <a:lnTo>
                    <a:pt x="188" y="39"/>
                  </a:lnTo>
                  <a:lnTo>
                    <a:pt x="173" y="35"/>
                  </a:lnTo>
                  <a:lnTo>
                    <a:pt x="159" y="28"/>
                  </a:lnTo>
                  <a:lnTo>
                    <a:pt x="147" y="20"/>
                  </a:lnTo>
                  <a:lnTo>
                    <a:pt x="135" y="10"/>
                  </a:lnTo>
                  <a:lnTo>
                    <a:pt x="123" y="0"/>
                  </a:lnTo>
                  <a:lnTo>
                    <a:pt x="110" y="4"/>
                  </a:lnTo>
                  <a:lnTo>
                    <a:pt x="96" y="7"/>
                  </a:lnTo>
                  <a:lnTo>
                    <a:pt x="83" y="10"/>
                  </a:lnTo>
                  <a:lnTo>
                    <a:pt x="70" y="13"/>
                  </a:lnTo>
                  <a:lnTo>
                    <a:pt x="48" y="15"/>
                  </a:lnTo>
                  <a:lnTo>
                    <a:pt x="30" y="16"/>
                  </a:lnTo>
                  <a:lnTo>
                    <a:pt x="15" y="15"/>
                  </a:lnTo>
                  <a:lnTo>
                    <a:pt x="0" y="13"/>
                  </a:lnTo>
                  <a:lnTo>
                    <a:pt x="0" y="422"/>
                  </a:lnTo>
                  <a:lnTo>
                    <a:pt x="1" y="426"/>
                  </a:lnTo>
                  <a:lnTo>
                    <a:pt x="1" y="428"/>
                  </a:lnTo>
                  <a:lnTo>
                    <a:pt x="3" y="431"/>
                  </a:lnTo>
                  <a:lnTo>
                    <a:pt x="4" y="433"/>
                  </a:lnTo>
                  <a:lnTo>
                    <a:pt x="6" y="435"/>
                  </a:lnTo>
                  <a:lnTo>
                    <a:pt x="9" y="436"/>
                  </a:lnTo>
                  <a:lnTo>
                    <a:pt x="11" y="437"/>
                  </a:lnTo>
                  <a:lnTo>
                    <a:pt x="15" y="437"/>
                  </a:lnTo>
                  <a:lnTo>
                    <a:pt x="466" y="437"/>
                  </a:lnTo>
                  <a:lnTo>
                    <a:pt x="647" y="437"/>
                  </a:lnTo>
                  <a:lnTo>
                    <a:pt x="707" y="437"/>
                  </a:lnTo>
                  <a:lnTo>
                    <a:pt x="711" y="437"/>
                  </a:lnTo>
                  <a:lnTo>
                    <a:pt x="713" y="436"/>
                  </a:lnTo>
                  <a:lnTo>
                    <a:pt x="716" y="435"/>
                  </a:lnTo>
                  <a:lnTo>
                    <a:pt x="718" y="433"/>
                  </a:lnTo>
                  <a:lnTo>
                    <a:pt x="720" y="431"/>
                  </a:lnTo>
                  <a:lnTo>
                    <a:pt x="721" y="428"/>
                  </a:lnTo>
                  <a:lnTo>
                    <a:pt x="722" y="426"/>
                  </a:lnTo>
                  <a:lnTo>
                    <a:pt x="722" y="422"/>
                  </a:lnTo>
                  <a:lnTo>
                    <a:pt x="722" y="9"/>
                  </a:lnTo>
                  <a:lnTo>
                    <a:pt x="712" y="12"/>
                  </a:lnTo>
                  <a:lnTo>
                    <a:pt x="700" y="14"/>
                  </a:lnTo>
                  <a:lnTo>
                    <a:pt x="689" y="16"/>
                  </a:lnTo>
                  <a:lnTo>
                    <a:pt x="677" y="16"/>
                  </a:lnTo>
                  <a:lnTo>
                    <a:pt x="656" y="15"/>
                  </a:lnTo>
                  <a:lnTo>
                    <a:pt x="636" y="12"/>
                  </a:lnTo>
                  <a:lnTo>
                    <a:pt x="615" y="6"/>
                  </a:lnTo>
                  <a:lnTo>
                    <a:pt x="597" y="0"/>
                  </a:lnTo>
                  <a:lnTo>
                    <a:pt x="59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Freeform 536">
              <a:extLst>
                <a:ext uri="{FF2B5EF4-FFF2-40B4-BE49-F238E27FC236}">
                  <a16:creationId xmlns:a16="http://schemas.microsoft.com/office/drawing/2014/main" id="{9FFFEA69-8BF8-4F07-8067-90AAB4AEFD61}"/>
                </a:ext>
              </a:extLst>
            </p:cNvPr>
            <p:cNvSpPr>
              <a:spLocks/>
            </p:cNvSpPr>
            <p:nvPr/>
          </p:nvSpPr>
          <p:spPr bwMode="auto">
            <a:xfrm>
              <a:off x="3392488" y="2587625"/>
              <a:ext cx="66675" cy="47625"/>
            </a:xfrm>
            <a:custGeom>
              <a:avLst/>
              <a:gdLst>
                <a:gd name="T0" fmla="*/ 196 w 211"/>
                <a:gd name="T1" fmla="*/ 0 h 151"/>
                <a:gd name="T2" fmla="*/ 181 w 211"/>
                <a:gd name="T3" fmla="*/ 0 h 151"/>
                <a:gd name="T4" fmla="*/ 0 w 211"/>
                <a:gd name="T5" fmla="*/ 0 h 151"/>
                <a:gd name="T6" fmla="*/ 0 w 211"/>
                <a:gd name="T7" fmla="*/ 134 h 151"/>
                <a:gd name="T8" fmla="*/ 11 w 211"/>
                <a:gd name="T9" fmla="*/ 139 h 151"/>
                <a:gd name="T10" fmla="*/ 23 w 211"/>
                <a:gd name="T11" fmla="*/ 143 h 151"/>
                <a:gd name="T12" fmla="*/ 34 w 211"/>
                <a:gd name="T13" fmla="*/ 145 h 151"/>
                <a:gd name="T14" fmla="*/ 44 w 211"/>
                <a:gd name="T15" fmla="*/ 148 h 151"/>
                <a:gd name="T16" fmla="*/ 63 w 211"/>
                <a:gd name="T17" fmla="*/ 150 h 151"/>
                <a:gd name="T18" fmla="*/ 75 w 211"/>
                <a:gd name="T19" fmla="*/ 151 h 151"/>
                <a:gd name="T20" fmla="*/ 87 w 211"/>
                <a:gd name="T21" fmla="*/ 150 h 151"/>
                <a:gd name="T22" fmla="*/ 98 w 211"/>
                <a:gd name="T23" fmla="*/ 149 h 151"/>
                <a:gd name="T24" fmla="*/ 110 w 211"/>
                <a:gd name="T25" fmla="*/ 145 h 151"/>
                <a:gd name="T26" fmla="*/ 120 w 211"/>
                <a:gd name="T27" fmla="*/ 142 h 151"/>
                <a:gd name="T28" fmla="*/ 120 w 211"/>
                <a:gd name="T29" fmla="*/ 142 h 151"/>
                <a:gd name="T30" fmla="*/ 130 w 211"/>
                <a:gd name="T31" fmla="*/ 138 h 151"/>
                <a:gd name="T32" fmla="*/ 139 w 211"/>
                <a:gd name="T33" fmla="*/ 133 h 151"/>
                <a:gd name="T34" fmla="*/ 147 w 211"/>
                <a:gd name="T35" fmla="*/ 127 h 151"/>
                <a:gd name="T36" fmla="*/ 156 w 211"/>
                <a:gd name="T37" fmla="*/ 122 h 151"/>
                <a:gd name="T38" fmla="*/ 163 w 211"/>
                <a:gd name="T39" fmla="*/ 114 h 151"/>
                <a:gd name="T40" fmla="*/ 171 w 211"/>
                <a:gd name="T41" fmla="*/ 108 h 151"/>
                <a:gd name="T42" fmla="*/ 178 w 211"/>
                <a:gd name="T43" fmla="*/ 100 h 151"/>
                <a:gd name="T44" fmla="*/ 185 w 211"/>
                <a:gd name="T45" fmla="*/ 92 h 151"/>
                <a:gd name="T46" fmla="*/ 190 w 211"/>
                <a:gd name="T47" fmla="*/ 83 h 151"/>
                <a:gd name="T48" fmla="*/ 196 w 211"/>
                <a:gd name="T49" fmla="*/ 75 h 151"/>
                <a:gd name="T50" fmla="*/ 200 w 211"/>
                <a:gd name="T51" fmla="*/ 65 h 151"/>
                <a:gd name="T52" fmla="*/ 204 w 211"/>
                <a:gd name="T53" fmla="*/ 55 h 151"/>
                <a:gd name="T54" fmla="*/ 206 w 211"/>
                <a:gd name="T55" fmla="*/ 46 h 151"/>
                <a:gd name="T56" fmla="*/ 208 w 211"/>
                <a:gd name="T57" fmla="*/ 36 h 151"/>
                <a:gd name="T58" fmla="*/ 211 w 211"/>
                <a:gd name="T59" fmla="*/ 25 h 151"/>
                <a:gd name="T60" fmla="*/ 211 w 211"/>
                <a:gd name="T61" fmla="*/ 16 h 151"/>
                <a:gd name="T62" fmla="*/ 211 w 211"/>
                <a:gd name="T63" fmla="*/ 0 h 151"/>
                <a:gd name="T64" fmla="*/ 196 w 211"/>
                <a:gd name="T65" fmla="*/ 0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11" h="151">
                  <a:moveTo>
                    <a:pt x="196" y="0"/>
                  </a:moveTo>
                  <a:lnTo>
                    <a:pt x="181" y="0"/>
                  </a:lnTo>
                  <a:lnTo>
                    <a:pt x="0" y="0"/>
                  </a:lnTo>
                  <a:lnTo>
                    <a:pt x="0" y="134"/>
                  </a:lnTo>
                  <a:lnTo>
                    <a:pt x="11" y="139"/>
                  </a:lnTo>
                  <a:lnTo>
                    <a:pt x="23" y="143"/>
                  </a:lnTo>
                  <a:lnTo>
                    <a:pt x="34" y="145"/>
                  </a:lnTo>
                  <a:lnTo>
                    <a:pt x="44" y="148"/>
                  </a:lnTo>
                  <a:lnTo>
                    <a:pt x="63" y="150"/>
                  </a:lnTo>
                  <a:lnTo>
                    <a:pt x="75" y="151"/>
                  </a:lnTo>
                  <a:lnTo>
                    <a:pt x="87" y="150"/>
                  </a:lnTo>
                  <a:lnTo>
                    <a:pt x="98" y="149"/>
                  </a:lnTo>
                  <a:lnTo>
                    <a:pt x="110" y="145"/>
                  </a:lnTo>
                  <a:lnTo>
                    <a:pt x="120" y="142"/>
                  </a:lnTo>
                  <a:lnTo>
                    <a:pt x="120" y="142"/>
                  </a:lnTo>
                  <a:lnTo>
                    <a:pt x="130" y="138"/>
                  </a:lnTo>
                  <a:lnTo>
                    <a:pt x="139" y="133"/>
                  </a:lnTo>
                  <a:lnTo>
                    <a:pt x="147" y="127"/>
                  </a:lnTo>
                  <a:lnTo>
                    <a:pt x="156" y="122"/>
                  </a:lnTo>
                  <a:lnTo>
                    <a:pt x="163" y="114"/>
                  </a:lnTo>
                  <a:lnTo>
                    <a:pt x="171" y="108"/>
                  </a:lnTo>
                  <a:lnTo>
                    <a:pt x="178" y="100"/>
                  </a:lnTo>
                  <a:lnTo>
                    <a:pt x="185" y="92"/>
                  </a:lnTo>
                  <a:lnTo>
                    <a:pt x="190" y="83"/>
                  </a:lnTo>
                  <a:lnTo>
                    <a:pt x="196" y="75"/>
                  </a:lnTo>
                  <a:lnTo>
                    <a:pt x="200" y="65"/>
                  </a:lnTo>
                  <a:lnTo>
                    <a:pt x="204" y="55"/>
                  </a:lnTo>
                  <a:lnTo>
                    <a:pt x="206" y="46"/>
                  </a:lnTo>
                  <a:lnTo>
                    <a:pt x="208" y="36"/>
                  </a:lnTo>
                  <a:lnTo>
                    <a:pt x="211" y="25"/>
                  </a:lnTo>
                  <a:lnTo>
                    <a:pt x="211" y="16"/>
                  </a:lnTo>
                  <a:lnTo>
                    <a:pt x="211" y="0"/>
                  </a:lnTo>
                  <a:lnTo>
                    <a:pt x="19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Freeform 537">
              <a:extLst>
                <a:ext uri="{FF2B5EF4-FFF2-40B4-BE49-F238E27FC236}">
                  <a16:creationId xmlns:a16="http://schemas.microsoft.com/office/drawing/2014/main" id="{DE0EC588-97A6-47C1-A544-9A61FF21CA30}"/>
                </a:ext>
              </a:extLst>
            </p:cNvPr>
            <p:cNvSpPr>
              <a:spLocks/>
            </p:cNvSpPr>
            <p:nvPr/>
          </p:nvSpPr>
          <p:spPr bwMode="auto">
            <a:xfrm>
              <a:off x="3316288" y="2587625"/>
              <a:ext cx="66675" cy="57150"/>
            </a:xfrm>
            <a:custGeom>
              <a:avLst/>
              <a:gdLst>
                <a:gd name="T0" fmla="*/ 213 w 213"/>
                <a:gd name="T1" fmla="*/ 143 h 181"/>
                <a:gd name="T2" fmla="*/ 211 w 213"/>
                <a:gd name="T3" fmla="*/ 140 h 181"/>
                <a:gd name="T4" fmla="*/ 211 w 213"/>
                <a:gd name="T5" fmla="*/ 136 h 181"/>
                <a:gd name="T6" fmla="*/ 211 w 213"/>
                <a:gd name="T7" fmla="*/ 0 h 181"/>
                <a:gd name="T8" fmla="*/ 0 w 213"/>
                <a:gd name="T9" fmla="*/ 0 h 181"/>
                <a:gd name="T10" fmla="*/ 0 w 213"/>
                <a:gd name="T11" fmla="*/ 151 h 181"/>
                <a:gd name="T12" fmla="*/ 0 w 213"/>
                <a:gd name="T13" fmla="*/ 152 h 181"/>
                <a:gd name="T14" fmla="*/ 0 w 213"/>
                <a:gd name="T15" fmla="*/ 153 h 181"/>
                <a:gd name="T16" fmla="*/ 11 w 213"/>
                <a:gd name="T17" fmla="*/ 159 h 181"/>
                <a:gd name="T18" fmla="*/ 23 w 213"/>
                <a:gd name="T19" fmla="*/ 165 h 181"/>
                <a:gd name="T20" fmla="*/ 34 w 213"/>
                <a:gd name="T21" fmla="*/ 169 h 181"/>
                <a:gd name="T22" fmla="*/ 48 w 213"/>
                <a:gd name="T23" fmla="*/ 173 h 181"/>
                <a:gd name="T24" fmla="*/ 61 w 213"/>
                <a:gd name="T25" fmla="*/ 177 h 181"/>
                <a:gd name="T26" fmla="*/ 76 w 213"/>
                <a:gd name="T27" fmla="*/ 179 h 181"/>
                <a:gd name="T28" fmla="*/ 90 w 213"/>
                <a:gd name="T29" fmla="*/ 181 h 181"/>
                <a:gd name="T30" fmla="*/ 105 w 213"/>
                <a:gd name="T31" fmla="*/ 181 h 181"/>
                <a:gd name="T32" fmla="*/ 122 w 213"/>
                <a:gd name="T33" fmla="*/ 180 h 181"/>
                <a:gd name="T34" fmla="*/ 138 w 213"/>
                <a:gd name="T35" fmla="*/ 179 h 181"/>
                <a:gd name="T36" fmla="*/ 152 w 213"/>
                <a:gd name="T37" fmla="*/ 175 h 181"/>
                <a:gd name="T38" fmla="*/ 166 w 213"/>
                <a:gd name="T39" fmla="*/ 171 h 181"/>
                <a:gd name="T40" fmla="*/ 179 w 213"/>
                <a:gd name="T41" fmla="*/ 167 h 181"/>
                <a:gd name="T42" fmla="*/ 192 w 213"/>
                <a:gd name="T43" fmla="*/ 160 h 181"/>
                <a:gd name="T44" fmla="*/ 203 w 213"/>
                <a:gd name="T45" fmla="*/ 153 h 181"/>
                <a:gd name="T46" fmla="*/ 213 w 213"/>
                <a:gd name="T47" fmla="*/ 143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13" h="181">
                  <a:moveTo>
                    <a:pt x="213" y="143"/>
                  </a:moveTo>
                  <a:lnTo>
                    <a:pt x="211" y="140"/>
                  </a:lnTo>
                  <a:lnTo>
                    <a:pt x="211" y="136"/>
                  </a:lnTo>
                  <a:lnTo>
                    <a:pt x="211" y="0"/>
                  </a:lnTo>
                  <a:lnTo>
                    <a:pt x="0" y="0"/>
                  </a:lnTo>
                  <a:lnTo>
                    <a:pt x="0" y="151"/>
                  </a:lnTo>
                  <a:lnTo>
                    <a:pt x="0" y="152"/>
                  </a:lnTo>
                  <a:lnTo>
                    <a:pt x="0" y="153"/>
                  </a:lnTo>
                  <a:lnTo>
                    <a:pt x="11" y="159"/>
                  </a:lnTo>
                  <a:lnTo>
                    <a:pt x="23" y="165"/>
                  </a:lnTo>
                  <a:lnTo>
                    <a:pt x="34" y="169"/>
                  </a:lnTo>
                  <a:lnTo>
                    <a:pt x="48" y="173"/>
                  </a:lnTo>
                  <a:lnTo>
                    <a:pt x="61" y="177"/>
                  </a:lnTo>
                  <a:lnTo>
                    <a:pt x="76" y="179"/>
                  </a:lnTo>
                  <a:lnTo>
                    <a:pt x="90" y="181"/>
                  </a:lnTo>
                  <a:lnTo>
                    <a:pt x="105" y="181"/>
                  </a:lnTo>
                  <a:lnTo>
                    <a:pt x="122" y="180"/>
                  </a:lnTo>
                  <a:lnTo>
                    <a:pt x="138" y="179"/>
                  </a:lnTo>
                  <a:lnTo>
                    <a:pt x="152" y="175"/>
                  </a:lnTo>
                  <a:lnTo>
                    <a:pt x="166" y="171"/>
                  </a:lnTo>
                  <a:lnTo>
                    <a:pt x="179" y="167"/>
                  </a:lnTo>
                  <a:lnTo>
                    <a:pt x="192" y="160"/>
                  </a:lnTo>
                  <a:lnTo>
                    <a:pt x="203" y="153"/>
                  </a:lnTo>
                  <a:lnTo>
                    <a:pt x="213" y="1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Freeform 538">
              <a:extLst>
                <a:ext uri="{FF2B5EF4-FFF2-40B4-BE49-F238E27FC236}">
                  <a16:creationId xmlns:a16="http://schemas.microsoft.com/office/drawing/2014/main" id="{3794A9B4-9E0C-4C0C-804E-3E4BB0967036}"/>
                </a:ext>
              </a:extLst>
            </p:cNvPr>
            <p:cNvSpPr>
              <a:spLocks/>
            </p:cNvSpPr>
            <p:nvPr/>
          </p:nvSpPr>
          <p:spPr bwMode="auto">
            <a:xfrm>
              <a:off x="3249613" y="2587625"/>
              <a:ext cx="57150" cy="57150"/>
            </a:xfrm>
            <a:custGeom>
              <a:avLst/>
              <a:gdLst>
                <a:gd name="T0" fmla="*/ 0 w 181"/>
                <a:gd name="T1" fmla="*/ 0 h 181"/>
                <a:gd name="T2" fmla="*/ 0 w 181"/>
                <a:gd name="T3" fmla="*/ 149 h 181"/>
                <a:gd name="T4" fmla="*/ 8 w 181"/>
                <a:gd name="T5" fmla="*/ 157 h 181"/>
                <a:gd name="T6" fmla="*/ 18 w 181"/>
                <a:gd name="T7" fmla="*/ 164 h 181"/>
                <a:gd name="T8" fmla="*/ 28 w 181"/>
                <a:gd name="T9" fmla="*/ 169 h 181"/>
                <a:gd name="T10" fmla="*/ 38 w 181"/>
                <a:gd name="T11" fmla="*/ 173 h 181"/>
                <a:gd name="T12" fmla="*/ 49 w 181"/>
                <a:gd name="T13" fmla="*/ 177 h 181"/>
                <a:gd name="T14" fmla="*/ 62 w 181"/>
                <a:gd name="T15" fmla="*/ 179 h 181"/>
                <a:gd name="T16" fmla="*/ 75 w 181"/>
                <a:gd name="T17" fmla="*/ 181 h 181"/>
                <a:gd name="T18" fmla="*/ 90 w 181"/>
                <a:gd name="T19" fmla="*/ 181 h 181"/>
                <a:gd name="T20" fmla="*/ 103 w 181"/>
                <a:gd name="T21" fmla="*/ 181 h 181"/>
                <a:gd name="T22" fmla="*/ 116 w 181"/>
                <a:gd name="T23" fmla="*/ 179 h 181"/>
                <a:gd name="T24" fmla="*/ 129 w 181"/>
                <a:gd name="T25" fmla="*/ 178 h 181"/>
                <a:gd name="T26" fmla="*/ 139 w 181"/>
                <a:gd name="T27" fmla="*/ 174 h 181"/>
                <a:gd name="T28" fmla="*/ 151 w 181"/>
                <a:gd name="T29" fmla="*/ 170 h 181"/>
                <a:gd name="T30" fmla="*/ 161 w 181"/>
                <a:gd name="T31" fmla="*/ 166 h 181"/>
                <a:gd name="T32" fmla="*/ 171 w 181"/>
                <a:gd name="T33" fmla="*/ 160 h 181"/>
                <a:gd name="T34" fmla="*/ 181 w 181"/>
                <a:gd name="T35" fmla="*/ 154 h 181"/>
                <a:gd name="T36" fmla="*/ 180 w 181"/>
                <a:gd name="T37" fmla="*/ 152 h 181"/>
                <a:gd name="T38" fmla="*/ 180 w 181"/>
                <a:gd name="T39" fmla="*/ 151 h 181"/>
                <a:gd name="T40" fmla="*/ 180 w 181"/>
                <a:gd name="T41" fmla="*/ 0 h 181"/>
                <a:gd name="T42" fmla="*/ 0 w 181"/>
                <a:gd name="T43" fmla="*/ 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81" h="181">
                  <a:moveTo>
                    <a:pt x="0" y="0"/>
                  </a:moveTo>
                  <a:lnTo>
                    <a:pt x="0" y="149"/>
                  </a:lnTo>
                  <a:lnTo>
                    <a:pt x="8" y="157"/>
                  </a:lnTo>
                  <a:lnTo>
                    <a:pt x="18" y="164"/>
                  </a:lnTo>
                  <a:lnTo>
                    <a:pt x="28" y="169"/>
                  </a:lnTo>
                  <a:lnTo>
                    <a:pt x="38" y="173"/>
                  </a:lnTo>
                  <a:lnTo>
                    <a:pt x="49" y="177"/>
                  </a:lnTo>
                  <a:lnTo>
                    <a:pt x="62" y="179"/>
                  </a:lnTo>
                  <a:lnTo>
                    <a:pt x="75" y="181"/>
                  </a:lnTo>
                  <a:lnTo>
                    <a:pt x="90" y="181"/>
                  </a:lnTo>
                  <a:lnTo>
                    <a:pt x="103" y="181"/>
                  </a:lnTo>
                  <a:lnTo>
                    <a:pt x="116" y="179"/>
                  </a:lnTo>
                  <a:lnTo>
                    <a:pt x="129" y="178"/>
                  </a:lnTo>
                  <a:lnTo>
                    <a:pt x="139" y="174"/>
                  </a:lnTo>
                  <a:lnTo>
                    <a:pt x="151" y="170"/>
                  </a:lnTo>
                  <a:lnTo>
                    <a:pt x="161" y="166"/>
                  </a:lnTo>
                  <a:lnTo>
                    <a:pt x="171" y="160"/>
                  </a:lnTo>
                  <a:lnTo>
                    <a:pt x="181" y="154"/>
                  </a:lnTo>
                  <a:lnTo>
                    <a:pt x="180" y="152"/>
                  </a:lnTo>
                  <a:lnTo>
                    <a:pt x="180" y="151"/>
                  </a:lnTo>
                  <a:lnTo>
                    <a:pt x="18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Freeform 539">
              <a:extLst>
                <a:ext uri="{FF2B5EF4-FFF2-40B4-BE49-F238E27FC236}">
                  <a16:creationId xmlns:a16="http://schemas.microsoft.com/office/drawing/2014/main" id="{0778A0FA-8089-4CF0-8F14-6C132D0A3CDC}"/>
                </a:ext>
              </a:extLst>
            </p:cNvPr>
            <p:cNvSpPr>
              <a:spLocks/>
            </p:cNvSpPr>
            <p:nvPr/>
          </p:nvSpPr>
          <p:spPr bwMode="auto">
            <a:xfrm>
              <a:off x="3171825" y="2587625"/>
              <a:ext cx="68263" cy="47625"/>
            </a:xfrm>
            <a:custGeom>
              <a:avLst/>
              <a:gdLst>
                <a:gd name="T0" fmla="*/ 211 w 211"/>
                <a:gd name="T1" fmla="*/ 133 h 151"/>
                <a:gd name="T2" fmla="*/ 211 w 211"/>
                <a:gd name="T3" fmla="*/ 0 h 151"/>
                <a:gd name="T4" fmla="*/ 30 w 211"/>
                <a:gd name="T5" fmla="*/ 0 h 151"/>
                <a:gd name="T6" fmla="*/ 15 w 211"/>
                <a:gd name="T7" fmla="*/ 0 h 151"/>
                <a:gd name="T8" fmla="*/ 0 w 211"/>
                <a:gd name="T9" fmla="*/ 0 h 151"/>
                <a:gd name="T10" fmla="*/ 0 w 211"/>
                <a:gd name="T11" fmla="*/ 16 h 151"/>
                <a:gd name="T12" fmla="*/ 1 w 211"/>
                <a:gd name="T13" fmla="*/ 30 h 151"/>
                <a:gd name="T14" fmla="*/ 2 w 211"/>
                <a:gd name="T15" fmla="*/ 42 h 151"/>
                <a:gd name="T16" fmla="*/ 5 w 211"/>
                <a:gd name="T17" fmla="*/ 56 h 151"/>
                <a:gd name="T18" fmla="*/ 9 w 211"/>
                <a:gd name="T19" fmla="*/ 68 h 151"/>
                <a:gd name="T20" fmla="*/ 13 w 211"/>
                <a:gd name="T21" fmla="*/ 80 h 151"/>
                <a:gd name="T22" fmla="*/ 20 w 211"/>
                <a:gd name="T23" fmla="*/ 92 h 151"/>
                <a:gd name="T24" fmla="*/ 26 w 211"/>
                <a:gd name="T25" fmla="*/ 101 h 151"/>
                <a:gd name="T26" fmla="*/ 35 w 211"/>
                <a:gd name="T27" fmla="*/ 111 h 151"/>
                <a:gd name="T28" fmla="*/ 42 w 211"/>
                <a:gd name="T29" fmla="*/ 120 h 151"/>
                <a:gd name="T30" fmla="*/ 52 w 211"/>
                <a:gd name="T31" fmla="*/ 128 h 151"/>
                <a:gd name="T32" fmla="*/ 62 w 211"/>
                <a:gd name="T33" fmla="*/ 135 h 151"/>
                <a:gd name="T34" fmla="*/ 72 w 211"/>
                <a:gd name="T35" fmla="*/ 140 h 151"/>
                <a:gd name="T36" fmla="*/ 84 w 211"/>
                <a:gd name="T37" fmla="*/ 144 h 151"/>
                <a:gd name="T38" fmla="*/ 95 w 211"/>
                <a:gd name="T39" fmla="*/ 148 h 151"/>
                <a:gd name="T40" fmla="*/ 108 w 211"/>
                <a:gd name="T41" fmla="*/ 150 h 151"/>
                <a:gd name="T42" fmla="*/ 120 w 211"/>
                <a:gd name="T43" fmla="*/ 151 h 151"/>
                <a:gd name="T44" fmla="*/ 137 w 211"/>
                <a:gd name="T45" fmla="*/ 150 h 151"/>
                <a:gd name="T46" fmla="*/ 159 w 211"/>
                <a:gd name="T47" fmla="*/ 147 h 151"/>
                <a:gd name="T48" fmla="*/ 172 w 211"/>
                <a:gd name="T49" fmla="*/ 144 h 151"/>
                <a:gd name="T50" fmla="*/ 185 w 211"/>
                <a:gd name="T51" fmla="*/ 141 h 151"/>
                <a:gd name="T52" fmla="*/ 198 w 211"/>
                <a:gd name="T53" fmla="*/ 138 h 151"/>
                <a:gd name="T54" fmla="*/ 211 w 211"/>
                <a:gd name="T55" fmla="*/ 133 h 151"/>
                <a:gd name="T56" fmla="*/ 211 w 211"/>
                <a:gd name="T57" fmla="*/ 133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11" h="151">
                  <a:moveTo>
                    <a:pt x="211" y="133"/>
                  </a:moveTo>
                  <a:lnTo>
                    <a:pt x="211" y="0"/>
                  </a:lnTo>
                  <a:lnTo>
                    <a:pt x="30" y="0"/>
                  </a:lnTo>
                  <a:lnTo>
                    <a:pt x="15" y="0"/>
                  </a:lnTo>
                  <a:lnTo>
                    <a:pt x="0" y="0"/>
                  </a:lnTo>
                  <a:lnTo>
                    <a:pt x="0" y="16"/>
                  </a:lnTo>
                  <a:lnTo>
                    <a:pt x="1" y="30"/>
                  </a:lnTo>
                  <a:lnTo>
                    <a:pt x="2" y="42"/>
                  </a:lnTo>
                  <a:lnTo>
                    <a:pt x="5" y="56"/>
                  </a:lnTo>
                  <a:lnTo>
                    <a:pt x="9" y="68"/>
                  </a:lnTo>
                  <a:lnTo>
                    <a:pt x="13" y="80"/>
                  </a:lnTo>
                  <a:lnTo>
                    <a:pt x="20" y="92"/>
                  </a:lnTo>
                  <a:lnTo>
                    <a:pt x="26" y="101"/>
                  </a:lnTo>
                  <a:lnTo>
                    <a:pt x="35" y="111"/>
                  </a:lnTo>
                  <a:lnTo>
                    <a:pt x="42" y="120"/>
                  </a:lnTo>
                  <a:lnTo>
                    <a:pt x="52" y="128"/>
                  </a:lnTo>
                  <a:lnTo>
                    <a:pt x="62" y="135"/>
                  </a:lnTo>
                  <a:lnTo>
                    <a:pt x="72" y="140"/>
                  </a:lnTo>
                  <a:lnTo>
                    <a:pt x="84" y="144"/>
                  </a:lnTo>
                  <a:lnTo>
                    <a:pt x="95" y="148"/>
                  </a:lnTo>
                  <a:lnTo>
                    <a:pt x="108" y="150"/>
                  </a:lnTo>
                  <a:lnTo>
                    <a:pt x="120" y="151"/>
                  </a:lnTo>
                  <a:lnTo>
                    <a:pt x="137" y="150"/>
                  </a:lnTo>
                  <a:lnTo>
                    <a:pt x="159" y="147"/>
                  </a:lnTo>
                  <a:lnTo>
                    <a:pt x="172" y="144"/>
                  </a:lnTo>
                  <a:lnTo>
                    <a:pt x="185" y="141"/>
                  </a:lnTo>
                  <a:lnTo>
                    <a:pt x="198" y="138"/>
                  </a:lnTo>
                  <a:lnTo>
                    <a:pt x="211" y="133"/>
                  </a:lnTo>
                  <a:lnTo>
                    <a:pt x="211" y="13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Freeform 540">
              <a:extLst>
                <a:ext uri="{FF2B5EF4-FFF2-40B4-BE49-F238E27FC236}">
                  <a16:creationId xmlns:a16="http://schemas.microsoft.com/office/drawing/2014/main" id="{3CAED700-07A5-4DBA-8B34-345BF1646FC2}"/>
                </a:ext>
              </a:extLst>
            </p:cNvPr>
            <p:cNvSpPr>
              <a:spLocks/>
            </p:cNvSpPr>
            <p:nvPr/>
          </p:nvSpPr>
          <p:spPr bwMode="auto">
            <a:xfrm>
              <a:off x="3382963" y="2722563"/>
              <a:ext cx="9525" cy="9525"/>
            </a:xfrm>
            <a:custGeom>
              <a:avLst/>
              <a:gdLst>
                <a:gd name="T0" fmla="*/ 15 w 30"/>
                <a:gd name="T1" fmla="*/ 30 h 30"/>
                <a:gd name="T2" fmla="*/ 17 w 30"/>
                <a:gd name="T3" fmla="*/ 29 h 30"/>
                <a:gd name="T4" fmla="*/ 21 w 30"/>
                <a:gd name="T5" fmla="*/ 28 h 30"/>
                <a:gd name="T6" fmla="*/ 23 w 30"/>
                <a:gd name="T7" fmla="*/ 27 h 30"/>
                <a:gd name="T8" fmla="*/ 26 w 30"/>
                <a:gd name="T9" fmla="*/ 25 h 30"/>
                <a:gd name="T10" fmla="*/ 27 w 30"/>
                <a:gd name="T11" fmla="*/ 23 h 30"/>
                <a:gd name="T12" fmla="*/ 29 w 30"/>
                <a:gd name="T13" fmla="*/ 21 h 30"/>
                <a:gd name="T14" fmla="*/ 29 w 30"/>
                <a:gd name="T15" fmla="*/ 17 h 30"/>
                <a:gd name="T16" fmla="*/ 30 w 30"/>
                <a:gd name="T17" fmla="*/ 15 h 30"/>
                <a:gd name="T18" fmla="*/ 29 w 30"/>
                <a:gd name="T19" fmla="*/ 12 h 30"/>
                <a:gd name="T20" fmla="*/ 29 w 30"/>
                <a:gd name="T21" fmla="*/ 9 h 30"/>
                <a:gd name="T22" fmla="*/ 27 w 30"/>
                <a:gd name="T23" fmla="*/ 7 h 30"/>
                <a:gd name="T24" fmla="*/ 26 w 30"/>
                <a:gd name="T25" fmla="*/ 4 h 30"/>
                <a:gd name="T26" fmla="*/ 23 w 30"/>
                <a:gd name="T27" fmla="*/ 2 h 30"/>
                <a:gd name="T28" fmla="*/ 21 w 30"/>
                <a:gd name="T29" fmla="*/ 1 h 30"/>
                <a:gd name="T30" fmla="*/ 17 w 30"/>
                <a:gd name="T31" fmla="*/ 0 h 30"/>
                <a:gd name="T32" fmla="*/ 15 w 30"/>
                <a:gd name="T33" fmla="*/ 0 h 30"/>
                <a:gd name="T34" fmla="*/ 12 w 30"/>
                <a:gd name="T35" fmla="*/ 0 h 30"/>
                <a:gd name="T36" fmla="*/ 9 w 30"/>
                <a:gd name="T37" fmla="*/ 1 h 30"/>
                <a:gd name="T38" fmla="*/ 7 w 30"/>
                <a:gd name="T39" fmla="*/ 2 h 30"/>
                <a:gd name="T40" fmla="*/ 5 w 30"/>
                <a:gd name="T41" fmla="*/ 4 h 30"/>
                <a:gd name="T42" fmla="*/ 2 w 30"/>
                <a:gd name="T43" fmla="*/ 7 h 30"/>
                <a:gd name="T44" fmla="*/ 1 w 30"/>
                <a:gd name="T45" fmla="*/ 9 h 30"/>
                <a:gd name="T46" fmla="*/ 0 w 30"/>
                <a:gd name="T47" fmla="*/ 12 h 30"/>
                <a:gd name="T48" fmla="*/ 0 w 30"/>
                <a:gd name="T49" fmla="*/ 15 h 30"/>
                <a:gd name="T50" fmla="*/ 0 w 30"/>
                <a:gd name="T51" fmla="*/ 17 h 30"/>
                <a:gd name="T52" fmla="*/ 1 w 30"/>
                <a:gd name="T53" fmla="*/ 21 h 30"/>
                <a:gd name="T54" fmla="*/ 2 w 30"/>
                <a:gd name="T55" fmla="*/ 23 h 30"/>
                <a:gd name="T56" fmla="*/ 5 w 30"/>
                <a:gd name="T57" fmla="*/ 25 h 30"/>
                <a:gd name="T58" fmla="*/ 7 w 30"/>
                <a:gd name="T59" fmla="*/ 27 h 30"/>
                <a:gd name="T60" fmla="*/ 9 w 30"/>
                <a:gd name="T61" fmla="*/ 28 h 30"/>
                <a:gd name="T62" fmla="*/ 12 w 30"/>
                <a:gd name="T63" fmla="*/ 29 h 30"/>
                <a:gd name="T64" fmla="*/ 15 w 30"/>
                <a:gd name="T65"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0" h="30">
                  <a:moveTo>
                    <a:pt x="15" y="30"/>
                  </a:moveTo>
                  <a:lnTo>
                    <a:pt x="17" y="29"/>
                  </a:lnTo>
                  <a:lnTo>
                    <a:pt x="21" y="28"/>
                  </a:lnTo>
                  <a:lnTo>
                    <a:pt x="23" y="27"/>
                  </a:lnTo>
                  <a:lnTo>
                    <a:pt x="26" y="25"/>
                  </a:lnTo>
                  <a:lnTo>
                    <a:pt x="27" y="23"/>
                  </a:lnTo>
                  <a:lnTo>
                    <a:pt x="29" y="21"/>
                  </a:lnTo>
                  <a:lnTo>
                    <a:pt x="29" y="17"/>
                  </a:lnTo>
                  <a:lnTo>
                    <a:pt x="30" y="15"/>
                  </a:lnTo>
                  <a:lnTo>
                    <a:pt x="29" y="12"/>
                  </a:lnTo>
                  <a:lnTo>
                    <a:pt x="29" y="9"/>
                  </a:lnTo>
                  <a:lnTo>
                    <a:pt x="27" y="7"/>
                  </a:lnTo>
                  <a:lnTo>
                    <a:pt x="26" y="4"/>
                  </a:lnTo>
                  <a:lnTo>
                    <a:pt x="23" y="2"/>
                  </a:lnTo>
                  <a:lnTo>
                    <a:pt x="21" y="1"/>
                  </a:lnTo>
                  <a:lnTo>
                    <a:pt x="17" y="0"/>
                  </a:lnTo>
                  <a:lnTo>
                    <a:pt x="15" y="0"/>
                  </a:lnTo>
                  <a:lnTo>
                    <a:pt x="12" y="0"/>
                  </a:lnTo>
                  <a:lnTo>
                    <a:pt x="9" y="1"/>
                  </a:lnTo>
                  <a:lnTo>
                    <a:pt x="7" y="2"/>
                  </a:lnTo>
                  <a:lnTo>
                    <a:pt x="5" y="4"/>
                  </a:lnTo>
                  <a:lnTo>
                    <a:pt x="2" y="7"/>
                  </a:lnTo>
                  <a:lnTo>
                    <a:pt x="1" y="9"/>
                  </a:lnTo>
                  <a:lnTo>
                    <a:pt x="0" y="12"/>
                  </a:lnTo>
                  <a:lnTo>
                    <a:pt x="0" y="15"/>
                  </a:lnTo>
                  <a:lnTo>
                    <a:pt x="0" y="17"/>
                  </a:lnTo>
                  <a:lnTo>
                    <a:pt x="1" y="21"/>
                  </a:lnTo>
                  <a:lnTo>
                    <a:pt x="2" y="23"/>
                  </a:lnTo>
                  <a:lnTo>
                    <a:pt x="5" y="25"/>
                  </a:lnTo>
                  <a:lnTo>
                    <a:pt x="7" y="27"/>
                  </a:lnTo>
                  <a:lnTo>
                    <a:pt x="9" y="28"/>
                  </a:lnTo>
                  <a:lnTo>
                    <a:pt x="12" y="29"/>
                  </a:lnTo>
                  <a:lnTo>
                    <a:pt x="15" y="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Freeform 541">
              <a:extLst>
                <a:ext uri="{FF2B5EF4-FFF2-40B4-BE49-F238E27FC236}">
                  <a16:creationId xmlns:a16="http://schemas.microsoft.com/office/drawing/2014/main" id="{BCA3A954-7CAB-4185-832E-D23B799CB0D4}"/>
                </a:ext>
              </a:extLst>
            </p:cNvPr>
            <p:cNvSpPr>
              <a:spLocks/>
            </p:cNvSpPr>
            <p:nvPr/>
          </p:nvSpPr>
          <p:spPr bwMode="auto">
            <a:xfrm>
              <a:off x="3175000" y="2530475"/>
              <a:ext cx="80963" cy="47625"/>
            </a:xfrm>
            <a:custGeom>
              <a:avLst/>
              <a:gdLst>
                <a:gd name="T0" fmla="*/ 35 w 258"/>
                <a:gd name="T1" fmla="*/ 151 h 151"/>
                <a:gd name="T2" fmla="*/ 208 w 258"/>
                <a:gd name="T3" fmla="*/ 151 h 151"/>
                <a:gd name="T4" fmla="*/ 258 w 258"/>
                <a:gd name="T5" fmla="*/ 0 h 151"/>
                <a:gd name="T6" fmla="*/ 99 w 258"/>
                <a:gd name="T7" fmla="*/ 0 h 151"/>
                <a:gd name="T8" fmla="*/ 95 w 258"/>
                <a:gd name="T9" fmla="*/ 1 h 151"/>
                <a:gd name="T10" fmla="*/ 91 w 258"/>
                <a:gd name="T11" fmla="*/ 2 h 151"/>
                <a:gd name="T12" fmla="*/ 88 w 258"/>
                <a:gd name="T13" fmla="*/ 5 h 151"/>
                <a:gd name="T14" fmla="*/ 86 w 258"/>
                <a:gd name="T15" fmla="*/ 8 h 151"/>
                <a:gd name="T16" fmla="*/ 18 w 258"/>
                <a:gd name="T17" fmla="*/ 120 h 151"/>
                <a:gd name="T18" fmla="*/ 0 w 258"/>
                <a:gd name="T19" fmla="*/ 151 h 151"/>
                <a:gd name="T20" fmla="*/ 9 w 258"/>
                <a:gd name="T21" fmla="*/ 151 h 151"/>
                <a:gd name="T22" fmla="*/ 35 w 258"/>
                <a:gd name="T23" fmla="*/ 15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8" h="151">
                  <a:moveTo>
                    <a:pt x="35" y="151"/>
                  </a:moveTo>
                  <a:lnTo>
                    <a:pt x="208" y="151"/>
                  </a:lnTo>
                  <a:lnTo>
                    <a:pt x="258" y="0"/>
                  </a:lnTo>
                  <a:lnTo>
                    <a:pt x="99" y="0"/>
                  </a:lnTo>
                  <a:lnTo>
                    <a:pt x="95" y="1"/>
                  </a:lnTo>
                  <a:lnTo>
                    <a:pt x="91" y="2"/>
                  </a:lnTo>
                  <a:lnTo>
                    <a:pt x="88" y="5"/>
                  </a:lnTo>
                  <a:lnTo>
                    <a:pt x="86" y="8"/>
                  </a:lnTo>
                  <a:lnTo>
                    <a:pt x="18" y="120"/>
                  </a:lnTo>
                  <a:lnTo>
                    <a:pt x="0" y="151"/>
                  </a:lnTo>
                  <a:lnTo>
                    <a:pt x="9" y="151"/>
                  </a:lnTo>
                  <a:lnTo>
                    <a:pt x="35" y="15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Freeform 542">
              <a:extLst>
                <a:ext uri="{FF2B5EF4-FFF2-40B4-BE49-F238E27FC236}">
                  <a16:creationId xmlns:a16="http://schemas.microsoft.com/office/drawing/2014/main" id="{E7B471C4-5AD5-4F7F-8F66-8EDEBC6466E1}"/>
                </a:ext>
              </a:extLst>
            </p:cNvPr>
            <p:cNvSpPr>
              <a:spLocks/>
            </p:cNvSpPr>
            <p:nvPr/>
          </p:nvSpPr>
          <p:spPr bwMode="auto">
            <a:xfrm>
              <a:off x="3251200" y="2530475"/>
              <a:ext cx="55563" cy="47625"/>
            </a:xfrm>
            <a:custGeom>
              <a:avLst/>
              <a:gdLst>
                <a:gd name="T0" fmla="*/ 175 w 175"/>
                <a:gd name="T1" fmla="*/ 151 h 151"/>
                <a:gd name="T2" fmla="*/ 175 w 175"/>
                <a:gd name="T3" fmla="*/ 0 h 151"/>
                <a:gd name="T4" fmla="*/ 51 w 175"/>
                <a:gd name="T5" fmla="*/ 0 h 151"/>
                <a:gd name="T6" fmla="*/ 0 w 175"/>
                <a:gd name="T7" fmla="*/ 151 h 151"/>
                <a:gd name="T8" fmla="*/ 175 w 175"/>
                <a:gd name="T9" fmla="*/ 151 h 151"/>
              </a:gdLst>
              <a:ahLst/>
              <a:cxnLst>
                <a:cxn ang="0">
                  <a:pos x="T0" y="T1"/>
                </a:cxn>
                <a:cxn ang="0">
                  <a:pos x="T2" y="T3"/>
                </a:cxn>
                <a:cxn ang="0">
                  <a:pos x="T4" y="T5"/>
                </a:cxn>
                <a:cxn ang="0">
                  <a:pos x="T6" y="T7"/>
                </a:cxn>
                <a:cxn ang="0">
                  <a:pos x="T8" y="T9"/>
                </a:cxn>
              </a:cxnLst>
              <a:rect l="0" t="0" r="r" b="b"/>
              <a:pathLst>
                <a:path w="175" h="151">
                  <a:moveTo>
                    <a:pt x="175" y="151"/>
                  </a:moveTo>
                  <a:lnTo>
                    <a:pt x="175" y="0"/>
                  </a:lnTo>
                  <a:lnTo>
                    <a:pt x="51" y="0"/>
                  </a:lnTo>
                  <a:lnTo>
                    <a:pt x="0" y="151"/>
                  </a:lnTo>
                  <a:lnTo>
                    <a:pt x="175" y="15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Freeform 543">
              <a:extLst>
                <a:ext uri="{FF2B5EF4-FFF2-40B4-BE49-F238E27FC236}">
                  <a16:creationId xmlns:a16="http://schemas.microsoft.com/office/drawing/2014/main" id="{917212E4-1B3E-4DDC-878D-35471ADB9AB7}"/>
                </a:ext>
              </a:extLst>
            </p:cNvPr>
            <p:cNvSpPr>
              <a:spLocks/>
            </p:cNvSpPr>
            <p:nvPr/>
          </p:nvSpPr>
          <p:spPr bwMode="auto">
            <a:xfrm>
              <a:off x="3375025" y="2530475"/>
              <a:ext cx="82550" cy="47625"/>
            </a:xfrm>
            <a:custGeom>
              <a:avLst/>
              <a:gdLst>
                <a:gd name="T0" fmla="*/ 223 w 258"/>
                <a:gd name="T1" fmla="*/ 151 h 151"/>
                <a:gd name="T2" fmla="*/ 250 w 258"/>
                <a:gd name="T3" fmla="*/ 151 h 151"/>
                <a:gd name="T4" fmla="*/ 258 w 258"/>
                <a:gd name="T5" fmla="*/ 151 h 151"/>
                <a:gd name="T6" fmla="*/ 240 w 258"/>
                <a:gd name="T7" fmla="*/ 120 h 151"/>
                <a:gd name="T8" fmla="*/ 172 w 258"/>
                <a:gd name="T9" fmla="*/ 8 h 151"/>
                <a:gd name="T10" fmla="*/ 170 w 258"/>
                <a:gd name="T11" fmla="*/ 5 h 151"/>
                <a:gd name="T12" fmla="*/ 167 w 258"/>
                <a:gd name="T13" fmla="*/ 2 h 151"/>
                <a:gd name="T14" fmla="*/ 164 w 258"/>
                <a:gd name="T15" fmla="*/ 1 h 151"/>
                <a:gd name="T16" fmla="*/ 159 w 258"/>
                <a:gd name="T17" fmla="*/ 0 h 151"/>
                <a:gd name="T18" fmla="*/ 0 w 258"/>
                <a:gd name="T19" fmla="*/ 0 h 151"/>
                <a:gd name="T20" fmla="*/ 50 w 258"/>
                <a:gd name="T21" fmla="*/ 151 h 151"/>
                <a:gd name="T22" fmla="*/ 223 w 258"/>
                <a:gd name="T23" fmla="*/ 15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8" h="151">
                  <a:moveTo>
                    <a:pt x="223" y="151"/>
                  </a:moveTo>
                  <a:lnTo>
                    <a:pt x="250" y="151"/>
                  </a:lnTo>
                  <a:lnTo>
                    <a:pt x="258" y="151"/>
                  </a:lnTo>
                  <a:lnTo>
                    <a:pt x="240" y="120"/>
                  </a:lnTo>
                  <a:lnTo>
                    <a:pt x="172" y="8"/>
                  </a:lnTo>
                  <a:lnTo>
                    <a:pt x="170" y="5"/>
                  </a:lnTo>
                  <a:lnTo>
                    <a:pt x="167" y="2"/>
                  </a:lnTo>
                  <a:lnTo>
                    <a:pt x="164" y="1"/>
                  </a:lnTo>
                  <a:lnTo>
                    <a:pt x="159" y="0"/>
                  </a:lnTo>
                  <a:lnTo>
                    <a:pt x="0" y="0"/>
                  </a:lnTo>
                  <a:lnTo>
                    <a:pt x="50" y="151"/>
                  </a:lnTo>
                  <a:lnTo>
                    <a:pt x="223" y="15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Freeform 544">
              <a:extLst>
                <a:ext uri="{FF2B5EF4-FFF2-40B4-BE49-F238E27FC236}">
                  <a16:creationId xmlns:a16="http://schemas.microsoft.com/office/drawing/2014/main" id="{B3ECF76E-A2EA-4E6B-8F85-B00FE0B31D53}"/>
                </a:ext>
              </a:extLst>
            </p:cNvPr>
            <p:cNvSpPr>
              <a:spLocks/>
            </p:cNvSpPr>
            <p:nvPr/>
          </p:nvSpPr>
          <p:spPr bwMode="auto">
            <a:xfrm>
              <a:off x="3316288" y="2530475"/>
              <a:ext cx="65088" cy="47625"/>
            </a:xfrm>
            <a:custGeom>
              <a:avLst/>
              <a:gdLst>
                <a:gd name="T0" fmla="*/ 154 w 205"/>
                <a:gd name="T1" fmla="*/ 0 h 151"/>
                <a:gd name="T2" fmla="*/ 0 w 205"/>
                <a:gd name="T3" fmla="*/ 0 h 151"/>
                <a:gd name="T4" fmla="*/ 0 w 205"/>
                <a:gd name="T5" fmla="*/ 151 h 151"/>
                <a:gd name="T6" fmla="*/ 205 w 205"/>
                <a:gd name="T7" fmla="*/ 151 h 151"/>
                <a:gd name="T8" fmla="*/ 154 w 205"/>
                <a:gd name="T9" fmla="*/ 0 h 151"/>
              </a:gdLst>
              <a:ahLst/>
              <a:cxnLst>
                <a:cxn ang="0">
                  <a:pos x="T0" y="T1"/>
                </a:cxn>
                <a:cxn ang="0">
                  <a:pos x="T2" y="T3"/>
                </a:cxn>
                <a:cxn ang="0">
                  <a:pos x="T4" y="T5"/>
                </a:cxn>
                <a:cxn ang="0">
                  <a:pos x="T6" y="T7"/>
                </a:cxn>
                <a:cxn ang="0">
                  <a:pos x="T8" y="T9"/>
                </a:cxn>
              </a:cxnLst>
              <a:rect l="0" t="0" r="r" b="b"/>
              <a:pathLst>
                <a:path w="205" h="151">
                  <a:moveTo>
                    <a:pt x="154" y="0"/>
                  </a:moveTo>
                  <a:lnTo>
                    <a:pt x="0" y="0"/>
                  </a:lnTo>
                  <a:lnTo>
                    <a:pt x="0" y="151"/>
                  </a:lnTo>
                  <a:lnTo>
                    <a:pt x="205" y="151"/>
                  </a:lnTo>
                  <a:lnTo>
                    <a:pt x="15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415574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Rectangle: Rounded Corners 36">
            <a:extLst>
              <a:ext uri="{FF2B5EF4-FFF2-40B4-BE49-F238E27FC236}">
                <a16:creationId xmlns:a16="http://schemas.microsoft.com/office/drawing/2014/main" id="{B47E8854-2FF9-4E5B-87DF-A978BC40494D}"/>
              </a:ext>
            </a:extLst>
          </p:cNvPr>
          <p:cNvSpPr/>
          <p:nvPr/>
        </p:nvSpPr>
        <p:spPr>
          <a:xfrm>
            <a:off x="8026400" y="3194054"/>
            <a:ext cx="3710215" cy="841828"/>
          </a:xfrm>
          <a:prstGeom prst="roundRect">
            <a:avLst>
              <a:gd name="adj" fmla="val 50000"/>
            </a:avLst>
          </a:prstGeom>
          <a:solidFill>
            <a:srgbClr val="2027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Rounded Corners 38">
            <a:extLst>
              <a:ext uri="{FF2B5EF4-FFF2-40B4-BE49-F238E27FC236}">
                <a16:creationId xmlns:a16="http://schemas.microsoft.com/office/drawing/2014/main" id="{D6D62EB5-52B5-41D0-966B-AB2894722D71}"/>
              </a:ext>
            </a:extLst>
          </p:cNvPr>
          <p:cNvSpPr/>
          <p:nvPr/>
        </p:nvSpPr>
        <p:spPr>
          <a:xfrm>
            <a:off x="455385" y="3194054"/>
            <a:ext cx="3710215" cy="841828"/>
          </a:xfrm>
          <a:prstGeom prst="roundRect">
            <a:avLst>
              <a:gd name="adj" fmla="val 50000"/>
            </a:avLst>
          </a:prstGeom>
          <a:solidFill>
            <a:srgbClr val="EFAB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Rounded Corners 39">
            <a:extLst>
              <a:ext uri="{FF2B5EF4-FFF2-40B4-BE49-F238E27FC236}">
                <a16:creationId xmlns:a16="http://schemas.microsoft.com/office/drawing/2014/main" id="{4D15BA79-7664-4F45-ABD3-5DF85C921783}"/>
              </a:ext>
            </a:extLst>
          </p:cNvPr>
          <p:cNvSpPr/>
          <p:nvPr/>
        </p:nvSpPr>
        <p:spPr>
          <a:xfrm>
            <a:off x="455385" y="4864668"/>
            <a:ext cx="3710215" cy="841828"/>
          </a:xfrm>
          <a:prstGeom prst="roundRect">
            <a:avLst>
              <a:gd name="adj" fmla="val 50000"/>
            </a:avLst>
          </a:prstGeom>
          <a:solidFill>
            <a:srgbClr val="2027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Rounded Corners 40">
            <a:extLst>
              <a:ext uri="{FF2B5EF4-FFF2-40B4-BE49-F238E27FC236}">
                <a16:creationId xmlns:a16="http://schemas.microsoft.com/office/drawing/2014/main" id="{9196D424-ACFA-475B-880A-A695CDBABE09}"/>
              </a:ext>
            </a:extLst>
          </p:cNvPr>
          <p:cNvSpPr/>
          <p:nvPr/>
        </p:nvSpPr>
        <p:spPr>
          <a:xfrm>
            <a:off x="455385" y="1523440"/>
            <a:ext cx="3710215" cy="841828"/>
          </a:xfrm>
          <a:prstGeom prst="roundRect">
            <a:avLst>
              <a:gd name="adj" fmla="val 50000"/>
            </a:avLst>
          </a:prstGeom>
          <a:solidFill>
            <a:srgbClr val="2027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Rounded Corners 37">
            <a:extLst>
              <a:ext uri="{FF2B5EF4-FFF2-40B4-BE49-F238E27FC236}">
                <a16:creationId xmlns:a16="http://schemas.microsoft.com/office/drawing/2014/main" id="{30CEBBE0-7092-41B8-B3E7-DB526D4F250F}"/>
              </a:ext>
            </a:extLst>
          </p:cNvPr>
          <p:cNvSpPr/>
          <p:nvPr/>
        </p:nvSpPr>
        <p:spPr>
          <a:xfrm>
            <a:off x="8026400" y="4879908"/>
            <a:ext cx="3710215" cy="841828"/>
          </a:xfrm>
          <a:prstGeom prst="roundRect">
            <a:avLst>
              <a:gd name="adj" fmla="val 50000"/>
            </a:avLst>
          </a:prstGeom>
          <a:solidFill>
            <a:srgbClr val="EFAB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Rounded Corners 10">
            <a:extLst>
              <a:ext uri="{FF2B5EF4-FFF2-40B4-BE49-F238E27FC236}">
                <a16:creationId xmlns:a16="http://schemas.microsoft.com/office/drawing/2014/main" id="{0BD9D2B0-B34D-4669-87B3-3D4434D0FB5A}"/>
              </a:ext>
            </a:extLst>
          </p:cNvPr>
          <p:cNvSpPr/>
          <p:nvPr/>
        </p:nvSpPr>
        <p:spPr>
          <a:xfrm>
            <a:off x="8026400" y="1523440"/>
            <a:ext cx="3710215" cy="841828"/>
          </a:xfrm>
          <a:prstGeom prst="roundRect">
            <a:avLst>
              <a:gd name="adj" fmla="val 50000"/>
            </a:avLst>
          </a:prstGeom>
          <a:solidFill>
            <a:srgbClr val="EFAB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Date Placeholder 7">
            <a:extLst>
              <a:ext uri="{FF2B5EF4-FFF2-40B4-BE49-F238E27FC236}">
                <a16:creationId xmlns:a16="http://schemas.microsoft.com/office/drawing/2014/main" id="{9B9E8DBD-7460-491E-8F56-9FDF58FA3D30}"/>
              </a:ext>
            </a:extLst>
          </p:cNvPr>
          <p:cNvSpPr>
            <a:spLocks noGrp="1"/>
          </p:cNvSpPr>
          <p:nvPr>
            <p:ph type="dt" sz="half" idx="10"/>
          </p:nvPr>
        </p:nvSpPr>
        <p:spPr/>
        <p:txBody>
          <a:bodyPr/>
          <a:lstStyle/>
          <a:p>
            <a:fld id="{FB90399E-F240-455F-81E0-227F2090C0ED}" type="datetime1">
              <a:rPr lang="en-US" smtClean="0"/>
              <a:t>3/22/2024</a:t>
            </a:fld>
            <a:endParaRPr lang="en-US" dirty="0"/>
          </a:p>
        </p:txBody>
      </p:sp>
      <p:sp>
        <p:nvSpPr>
          <p:cNvPr id="9" name="Slide Number Placeholder 8">
            <a:extLst>
              <a:ext uri="{FF2B5EF4-FFF2-40B4-BE49-F238E27FC236}">
                <a16:creationId xmlns:a16="http://schemas.microsoft.com/office/drawing/2014/main" id="{BD566FE9-49B8-49EE-A2CE-8E6046DAAF8C}"/>
              </a:ext>
            </a:extLst>
          </p:cNvPr>
          <p:cNvSpPr>
            <a:spLocks noGrp="1"/>
          </p:cNvSpPr>
          <p:nvPr>
            <p:ph type="sldNum" sz="quarter" idx="12"/>
          </p:nvPr>
        </p:nvSpPr>
        <p:spPr/>
        <p:txBody>
          <a:bodyPr/>
          <a:lstStyle/>
          <a:p>
            <a:fld id="{AAC77FEA-5A40-4233-83E1-A9E4FBBBF428}" type="slidenum">
              <a:rPr lang="en-US" smtClean="0"/>
              <a:t>9</a:t>
            </a:fld>
            <a:endParaRPr lang="en-US"/>
          </a:p>
        </p:txBody>
      </p:sp>
      <p:sp>
        <p:nvSpPr>
          <p:cNvPr id="10" name="Rectangle 9">
            <a:extLst>
              <a:ext uri="{FF2B5EF4-FFF2-40B4-BE49-F238E27FC236}">
                <a16:creationId xmlns:a16="http://schemas.microsoft.com/office/drawing/2014/main" id="{1AC2D175-E9D0-4A19-859E-7A41E1B59623}"/>
              </a:ext>
            </a:extLst>
          </p:cNvPr>
          <p:cNvSpPr/>
          <p:nvPr/>
        </p:nvSpPr>
        <p:spPr>
          <a:xfrm>
            <a:off x="0" y="6721475"/>
            <a:ext cx="12192000" cy="136525"/>
          </a:xfrm>
          <a:prstGeom prst="rect">
            <a:avLst/>
          </a:prstGeom>
          <a:solidFill>
            <a:srgbClr val="2027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TextBox 32">
            <a:extLst>
              <a:ext uri="{FF2B5EF4-FFF2-40B4-BE49-F238E27FC236}">
                <a16:creationId xmlns:a16="http://schemas.microsoft.com/office/drawing/2014/main" id="{8454CC0D-842A-449A-9B09-AB4F9EE44177}"/>
              </a:ext>
            </a:extLst>
          </p:cNvPr>
          <p:cNvSpPr txBox="1"/>
          <p:nvPr/>
        </p:nvSpPr>
        <p:spPr>
          <a:xfrm>
            <a:off x="266700" y="261533"/>
            <a:ext cx="11658600" cy="553998"/>
          </a:xfrm>
          <a:prstGeom prst="rect">
            <a:avLst/>
          </a:prstGeom>
          <a:noFill/>
        </p:spPr>
        <p:txBody>
          <a:bodyPr wrap="square" lIns="0" tIns="0" rIns="0" bIns="0" rtlCol="0">
            <a:spAutoFit/>
          </a:bodyPr>
          <a:lstStyle/>
          <a:p>
            <a:pPr algn="ctr">
              <a:spcAft>
                <a:spcPts val="600"/>
              </a:spcAft>
            </a:pPr>
            <a:r>
              <a:rPr lang="en-US" sz="3600" b="1" dirty="0">
                <a:solidFill>
                  <a:srgbClr val="20272D"/>
                </a:solidFill>
                <a:latin typeface="+mj-lt"/>
              </a:rPr>
              <a:t>PIZZA </a:t>
            </a:r>
            <a:r>
              <a:rPr lang="en-US" sz="3600" dirty="0">
                <a:solidFill>
                  <a:srgbClr val="20272D"/>
                </a:solidFill>
                <a:latin typeface="+mj-lt"/>
              </a:rPr>
              <a:t>INSIGHTS</a:t>
            </a:r>
          </a:p>
        </p:txBody>
      </p:sp>
      <p:pic>
        <p:nvPicPr>
          <p:cNvPr id="6" name="Picture 5">
            <a:extLst>
              <a:ext uri="{FF2B5EF4-FFF2-40B4-BE49-F238E27FC236}">
                <a16:creationId xmlns:a16="http://schemas.microsoft.com/office/drawing/2014/main" id="{236DCE2D-7D47-4893-8398-CF744A6ECF1D}"/>
              </a:ext>
            </a:extLst>
          </p:cNvPr>
          <p:cNvPicPr>
            <a:picLocks noChangeAspect="1"/>
          </p:cNvPicPr>
          <p:nvPr/>
        </p:nvPicPr>
        <p:blipFill rotWithShape="1">
          <a:blip r:embed="rId3">
            <a:extLst>
              <a:ext uri="{28A0092B-C50C-407E-A947-70E740481C1C}">
                <a14:useLocalDpi xmlns:a14="http://schemas.microsoft.com/office/drawing/2010/main" val="0"/>
              </a:ext>
            </a:extLst>
          </a:blip>
          <a:srcRect l="5155" t="5805" r="6348" b="7315"/>
          <a:stretch/>
        </p:blipFill>
        <p:spPr>
          <a:xfrm>
            <a:off x="3062514" y="1057590"/>
            <a:ext cx="6066972" cy="5114756"/>
          </a:xfrm>
          <a:prstGeom prst="rect">
            <a:avLst/>
          </a:prstGeom>
        </p:spPr>
      </p:pic>
      <p:sp>
        <p:nvSpPr>
          <p:cNvPr id="42" name="TextBox 41">
            <a:extLst>
              <a:ext uri="{FF2B5EF4-FFF2-40B4-BE49-F238E27FC236}">
                <a16:creationId xmlns:a16="http://schemas.microsoft.com/office/drawing/2014/main" id="{5E22DB3A-4F10-4FDB-815D-16EBC4BE4F48}"/>
              </a:ext>
            </a:extLst>
          </p:cNvPr>
          <p:cNvSpPr txBox="1"/>
          <p:nvPr/>
        </p:nvSpPr>
        <p:spPr>
          <a:xfrm flipH="1">
            <a:off x="836567" y="1621189"/>
            <a:ext cx="2163355" cy="646331"/>
          </a:xfrm>
          <a:prstGeom prst="rect">
            <a:avLst/>
          </a:prstGeom>
          <a:noFill/>
        </p:spPr>
        <p:txBody>
          <a:bodyPr wrap="square" lIns="0" tIns="0" rIns="0" bIns="0" rtlCol="0" anchor="ctr">
            <a:spAutoFit/>
          </a:bodyPr>
          <a:lstStyle/>
          <a:p>
            <a:pPr algn="r">
              <a:spcAft>
                <a:spcPts val="600"/>
              </a:spcAft>
            </a:pPr>
            <a:r>
              <a:rPr lang="en-US" sz="1400" b="1" i="0" dirty="0">
                <a:solidFill>
                  <a:srgbClr val="ECECEC"/>
                </a:solidFill>
                <a:effectLst/>
                <a:latin typeface="Söhne"/>
              </a:rPr>
              <a:t>Sales Trends:</a:t>
            </a:r>
            <a:r>
              <a:rPr lang="en-US" sz="1400" b="0" i="0" dirty="0">
                <a:solidFill>
                  <a:srgbClr val="ECECEC"/>
                </a:solidFill>
                <a:effectLst/>
                <a:latin typeface="Söhne"/>
              </a:rPr>
              <a:t> Weekends, particularly Fridays and Saturdays</a:t>
            </a:r>
            <a:endParaRPr lang="en-US" sz="1400" dirty="0">
              <a:solidFill>
                <a:schemeClr val="bg1"/>
              </a:solidFill>
            </a:endParaRPr>
          </a:p>
        </p:txBody>
      </p:sp>
      <p:sp>
        <p:nvSpPr>
          <p:cNvPr id="43" name="TextBox 42">
            <a:extLst>
              <a:ext uri="{FF2B5EF4-FFF2-40B4-BE49-F238E27FC236}">
                <a16:creationId xmlns:a16="http://schemas.microsoft.com/office/drawing/2014/main" id="{BC5F89BB-8654-4F88-93FC-058AF77BEC31}"/>
              </a:ext>
            </a:extLst>
          </p:cNvPr>
          <p:cNvSpPr txBox="1"/>
          <p:nvPr/>
        </p:nvSpPr>
        <p:spPr>
          <a:xfrm flipH="1">
            <a:off x="772342" y="3323423"/>
            <a:ext cx="2406242" cy="646331"/>
          </a:xfrm>
          <a:prstGeom prst="rect">
            <a:avLst/>
          </a:prstGeom>
          <a:noFill/>
        </p:spPr>
        <p:txBody>
          <a:bodyPr wrap="square" lIns="0" tIns="0" rIns="0" bIns="0" rtlCol="0" anchor="ctr">
            <a:spAutoFit/>
          </a:bodyPr>
          <a:lstStyle/>
          <a:p>
            <a:pPr algn="r">
              <a:spcAft>
                <a:spcPts val="600"/>
              </a:spcAft>
            </a:pPr>
            <a:r>
              <a:rPr lang="en-US" sz="1400" b="1" i="0" dirty="0">
                <a:effectLst/>
                <a:latin typeface="Söhne"/>
              </a:rPr>
              <a:t>Peak Hours:</a:t>
            </a:r>
            <a:r>
              <a:rPr lang="en-US" sz="1400" b="0" i="0" dirty="0">
                <a:effectLst/>
                <a:latin typeface="Söhne"/>
              </a:rPr>
              <a:t> Maximum orders occur during lunchtime (12-1pm) and in the evening (5-8pm),.</a:t>
            </a:r>
            <a:endParaRPr lang="en-US" sz="1400" dirty="0"/>
          </a:p>
        </p:txBody>
      </p:sp>
      <p:sp>
        <p:nvSpPr>
          <p:cNvPr id="44" name="TextBox 43">
            <a:extLst>
              <a:ext uri="{FF2B5EF4-FFF2-40B4-BE49-F238E27FC236}">
                <a16:creationId xmlns:a16="http://schemas.microsoft.com/office/drawing/2014/main" id="{09E5DE79-7CF8-45DE-8130-F641DD8078D5}"/>
              </a:ext>
            </a:extLst>
          </p:cNvPr>
          <p:cNvSpPr txBox="1"/>
          <p:nvPr/>
        </p:nvSpPr>
        <p:spPr>
          <a:xfrm flipH="1">
            <a:off x="652940" y="4887837"/>
            <a:ext cx="2468834" cy="861774"/>
          </a:xfrm>
          <a:prstGeom prst="rect">
            <a:avLst/>
          </a:prstGeom>
          <a:noFill/>
        </p:spPr>
        <p:txBody>
          <a:bodyPr wrap="square" lIns="0" tIns="0" rIns="0" bIns="0" rtlCol="0" anchor="ctr">
            <a:spAutoFit/>
          </a:bodyPr>
          <a:lstStyle/>
          <a:p>
            <a:pPr algn="r">
              <a:spcAft>
                <a:spcPts val="600"/>
              </a:spcAft>
            </a:pPr>
            <a:r>
              <a:rPr lang="en-US" sz="1400" b="1" i="0" dirty="0">
                <a:solidFill>
                  <a:srgbClr val="ECECEC"/>
                </a:solidFill>
                <a:effectLst/>
                <a:latin typeface="Söhne"/>
              </a:rPr>
              <a:t>Sales by Category &amp; Size:</a:t>
            </a:r>
            <a:r>
              <a:rPr lang="en-US" sz="1400" b="0" i="0" dirty="0">
                <a:solidFill>
                  <a:srgbClr val="ECECEC"/>
                </a:solidFill>
                <a:effectLst/>
                <a:latin typeface="Söhne"/>
              </a:rPr>
              <a:t> Classic pizzas contribute significantly to total sales and orders, with large size pizzas</a:t>
            </a:r>
            <a:endParaRPr lang="en-US" sz="1400" dirty="0">
              <a:solidFill>
                <a:schemeClr val="bg1"/>
              </a:solidFill>
            </a:endParaRPr>
          </a:p>
        </p:txBody>
      </p:sp>
      <p:sp>
        <p:nvSpPr>
          <p:cNvPr id="45" name="TextBox 44">
            <a:extLst>
              <a:ext uri="{FF2B5EF4-FFF2-40B4-BE49-F238E27FC236}">
                <a16:creationId xmlns:a16="http://schemas.microsoft.com/office/drawing/2014/main" id="{2CE9BAAE-054D-4B3E-8443-53033B3F1251}"/>
              </a:ext>
            </a:extLst>
          </p:cNvPr>
          <p:cNvSpPr txBox="1"/>
          <p:nvPr/>
        </p:nvSpPr>
        <p:spPr>
          <a:xfrm flipH="1">
            <a:off x="9192077" y="1513468"/>
            <a:ext cx="2607129" cy="861774"/>
          </a:xfrm>
          <a:prstGeom prst="rect">
            <a:avLst/>
          </a:prstGeom>
          <a:noFill/>
        </p:spPr>
        <p:txBody>
          <a:bodyPr wrap="square" lIns="0" tIns="0" rIns="0" bIns="0" rtlCol="0" anchor="ctr">
            <a:spAutoFit/>
          </a:bodyPr>
          <a:lstStyle/>
          <a:p>
            <a:pPr>
              <a:spcAft>
                <a:spcPts val="600"/>
              </a:spcAft>
            </a:pPr>
            <a:r>
              <a:rPr lang="en-US" sz="1400" b="1" i="0" dirty="0">
                <a:effectLst/>
                <a:latin typeface="Söhne"/>
              </a:rPr>
              <a:t>Best &amp; Worst Sellers:</a:t>
            </a:r>
            <a:r>
              <a:rPr lang="en-US" sz="1400" b="0" i="0" dirty="0">
                <a:effectLst/>
                <a:latin typeface="Söhne"/>
              </a:rPr>
              <a:t> Chicken pizzas emerge as the top revenue generators, while the Brie </a:t>
            </a:r>
            <a:r>
              <a:rPr lang="en-US" sz="1400" b="0" i="0" dirty="0" err="1">
                <a:effectLst/>
                <a:latin typeface="Söhne"/>
              </a:rPr>
              <a:t>Carre</a:t>
            </a:r>
            <a:r>
              <a:rPr lang="en-US" sz="1400" b="0" i="0" dirty="0">
                <a:effectLst/>
                <a:latin typeface="Söhne"/>
              </a:rPr>
              <a:t> pizza ranks lowest</a:t>
            </a:r>
            <a:endParaRPr lang="en-US" sz="1400" dirty="0"/>
          </a:p>
        </p:txBody>
      </p:sp>
      <p:sp>
        <p:nvSpPr>
          <p:cNvPr id="46" name="TextBox 45">
            <a:extLst>
              <a:ext uri="{FF2B5EF4-FFF2-40B4-BE49-F238E27FC236}">
                <a16:creationId xmlns:a16="http://schemas.microsoft.com/office/drawing/2014/main" id="{857FFD37-E607-4C2F-BC61-DA0B8CD096F5}"/>
              </a:ext>
            </a:extLst>
          </p:cNvPr>
          <p:cNvSpPr txBox="1"/>
          <p:nvPr/>
        </p:nvSpPr>
        <p:spPr>
          <a:xfrm flipH="1">
            <a:off x="9192078" y="5177860"/>
            <a:ext cx="2163355" cy="215444"/>
          </a:xfrm>
          <a:prstGeom prst="rect">
            <a:avLst/>
          </a:prstGeom>
          <a:noFill/>
        </p:spPr>
        <p:txBody>
          <a:bodyPr wrap="square" lIns="0" tIns="0" rIns="0" bIns="0" rtlCol="0" anchor="ctr">
            <a:spAutoFit/>
          </a:bodyPr>
          <a:lstStyle/>
          <a:p>
            <a:pPr>
              <a:spcAft>
                <a:spcPts val="600"/>
              </a:spcAft>
            </a:pPr>
            <a:r>
              <a:rPr lang="en-US" sz="1400" b="1" dirty="0"/>
              <a:t>Best pizza </a:t>
            </a:r>
            <a:r>
              <a:rPr lang="en-IN" sz="1400" b="0" i="0" dirty="0">
                <a:effectLst/>
                <a:latin typeface="Söhne"/>
              </a:rPr>
              <a:t>customer demands</a:t>
            </a:r>
            <a:endParaRPr lang="en-US" sz="1400" b="1" dirty="0"/>
          </a:p>
        </p:txBody>
      </p:sp>
      <p:sp>
        <p:nvSpPr>
          <p:cNvPr id="47" name="TextBox 46">
            <a:extLst>
              <a:ext uri="{FF2B5EF4-FFF2-40B4-BE49-F238E27FC236}">
                <a16:creationId xmlns:a16="http://schemas.microsoft.com/office/drawing/2014/main" id="{8BE6E0B0-A557-4683-ABE9-6BEEB3444D48}"/>
              </a:ext>
            </a:extLst>
          </p:cNvPr>
          <p:cNvSpPr txBox="1"/>
          <p:nvPr/>
        </p:nvSpPr>
        <p:spPr>
          <a:xfrm flipH="1">
            <a:off x="9013417" y="3200266"/>
            <a:ext cx="2733222" cy="861774"/>
          </a:xfrm>
          <a:prstGeom prst="rect">
            <a:avLst/>
          </a:prstGeom>
          <a:noFill/>
        </p:spPr>
        <p:txBody>
          <a:bodyPr wrap="square" lIns="0" tIns="0" rIns="0" bIns="0" rtlCol="0" anchor="ctr">
            <a:spAutoFit/>
          </a:bodyPr>
          <a:lstStyle/>
          <a:p>
            <a:pPr>
              <a:spcAft>
                <a:spcPts val="600"/>
              </a:spcAft>
            </a:pPr>
            <a:r>
              <a:rPr lang="en-US" sz="1400" b="1" i="0" dirty="0">
                <a:solidFill>
                  <a:srgbClr val="ECECEC"/>
                </a:solidFill>
                <a:effectLst/>
                <a:latin typeface="Söhne"/>
              </a:rPr>
              <a:t>Customer Preferences:</a:t>
            </a:r>
            <a:r>
              <a:rPr lang="en-US" sz="1400" b="0" i="0" dirty="0">
                <a:solidFill>
                  <a:srgbClr val="ECECEC"/>
                </a:solidFill>
                <a:effectLst/>
                <a:latin typeface="Söhne"/>
              </a:rPr>
              <a:t> Understanding customer preferences for pizza categories and sizes can help tailor marketing strategies </a:t>
            </a:r>
            <a:endParaRPr lang="en-US" sz="1400" dirty="0">
              <a:solidFill>
                <a:schemeClr val="bg1"/>
              </a:solidFill>
            </a:endParaRPr>
          </a:p>
        </p:txBody>
      </p:sp>
      <p:sp>
        <p:nvSpPr>
          <p:cNvPr id="51" name="Freeform 3042">
            <a:extLst>
              <a:ext uri="{FF2B5EF4-FFF2-40B4-BE49-F238E27FC236}">
                <a16:creationId xmlns:a16="http://schemas.microsoft.com/office/drawing/2014/main" id="{E2520B69-B1A8-40C2-A8B5-FC7530417137}"/>
              </a:ext>
            </a:extLst>
          </p:cNvPr>
          <p:cNvSpPr>
            <a:spLocks noEditPoints="1"/>
          </p:cNvSpPr>
          <p:nvPr/>
        </p:nvSpPr>
        <p:spPr bwMode="auto">
          <a:xfrm>
            <a:off x="2195833" y="2463411"/>
            <a:ext cx="285750" cy="285750"/>
          </a:xfrm>
          <a:custGeom>
            <a:avLst/>
            <a:gdLst>
              <a:gd name="T0" fmla="*/ 507 w 718"/>
              <a:gd name="T1" fmla="*/ 573 h 718"/>
              <a:gd name="T2" fmla="*/ 504 w 718"/>
              <a:gd name="T3" fmla="*/ 580 h 718"/>
              <a:gd name="T4" fmla="*/ 498 w 718"/>
              <a:gd name="T5" fmla="*/ 579 h 718"/>
              <a:gd name="T6" fmla="*/ 215 w 718"/>
              <a:gd name="T7" fmla="*/ 580 h 718"/>
              <a:gd name="T8" fmla="*/ 209 w 718"/>
              <a:gd name="T9" fmla="*/ 573 h 718"/>
              <a:gd name="T10" fmla="*/ 138 w 718"/>
              <a:gd name="T11" fmla="*/ 301 h 718"/>
              <a:gd name="T12" fmla="*/ 142 w 718"/>
              <a:gd name="T13" fmla="*/ 294 h 718"/>
              <a:gd name="T14" fmla="*/ 355 w 718"/>
              <a:gd name="T15" fmla="*/ 151 h 718"/>
              <a:gd name="T16" fmla="*/ 364 w 718"/>
              <a:gd name="T17" fmla="*/ 153 h 718"/>
              <a:gd name="T18" fmla="*/ 578 w 718"/>
              <a:gd name="T19" fmla="*/ 295 h 718"/>
              <a:gd name="T20" fmla="*/ 578 w 718"/>
              <a:gd name="T21" fmla="*/ 304 h 718"/>
              <a:gd name="T22" fmla="*/ 322 w 718"/>
              <a:gd name="T23" fmla="*/ 2 h 718"/>
              <a:gd name="T24" fmla="*/ 268 w 718"/>
              <a:gd name="T25" fmla="*/ 12 h 718"/>
              <a:gd name="T26" fmla="*/ 218 w 718"/>
              <a:gd name="T27" fmla="*/ 28 h 718"/>
              <a:gd name="T28" fmla="*/ 172 w 718"/>
              <a:gd name="T29" fmla="*/ 52 h 718"/>
              <a:gd name="T30" fmla="*/ 130 w 718"/>
              <a:gd name="T31" fmla="*/ 82 h 718"/>
              <a:gd name="T32" fmla="*/ 92 w 718"/>
              <a:gd name="T33" fmla="*/ 117 h 718"/>
              <a:gd name="T34" fmla="*/ 60 w 718"/>
              <a:gd name="T35" fmla="*/ 158 h 718"/>
              <a:gd name="T36" fmla="*/ 34 w 718"/>
              <a:gd name="T37" fmla="*/ 203 h 718"/>
              <a:gd name="T38" fmla="*/ 15 w 718"/>
              <a:gd name="T39" fmla="*/ 252 h 718"/>
              <a:gd name="T40" fmla="*/ 3 w 718"/>
              <a:gd name="T41" fmla="*/ 304 h 718"/>
              <a:gd name="T42" fmla="*/ 0 w 718"/>
              <a:gd name="T43" fmla="*/ 359 h 718"/>
              <a:gd name="T44" fmla="*/ 3 w 718"/>
              <a:gd name="T45" fmla="*/ 414 h 718"/>
              <a:gd name="T46" fmla="*/ 15 w 718"/>
              <a:gd name="T47" fmla="*/ 466 h 718"/>
              <a:gd name="T48" fmla="*/ 34 w 718"/>
              <a:gd name="T49" fmla="*/ 515 h 718"/>
              <a:gd name="T50" fmla="*/ 60 w 718"/>
              <a:gd name="T51" fmla="*/ 560 h 718"/>
              <a:gd name="T52" fmla="*/ 92 w 718"/>
              <a:gd name="T53" fmla="*/ 600 h 718"/>
              <a:gd name="T54" fmla="*/ 130 w 718"/>
              <a:gd name="T55" fmla="*/ 636 h 718"/>
              <a:gd name="T56" fmla="*/ 172 w 718"/>
              <a:gd name="T57" fmla="*/ 666 h 718"/>
              <a:gd name="T58" fmla="*/ 218 w 718"/>
              <a:gd name="T59" fmla="*/ 690 h 718"/>
              <a:gd name="T60" fmla="*/ 268 w 718"/>
              <a:gd name="T61" fmla="*/ 707 h 718"/>
              <a:gd name="T62" fmla="*/ 322 w 718"/>
              <a:gd name="T63" fmla="*/ 717 h 718"/>
              <a:gd name="T64" fmla="*/ 377 w 718"/>
              <a:gd name="T65" fmla="*/ 718 h 718"/>
              <a:gd name="T66" fmla="*/ 430 w 718"/>
              <a:gd name="T67" fmla="*/ 711 h 718"/>
              <a:gd name="T68" fmla="*/ 481 w 718"/>
              <a:gd name="T69" fmla="*/ 697 h 718"/>
              <a:gd name="T70" fmla="*/ 530 w 718"/>
              <a:gd name="T71" fmla="*/ 675 h 718"/>
              <a:gd name="T72" fmla="*/ 573 w 718"/>
              <a:gd name="T73" fmla="*/ 647 h 718"/>
              <a:gd name="T74" fmla="*/ 612 w 718"/>
              <a:gd name="T75" fmla="*/ 614 h 718"/>
              <a:gd name="T76" fmla="*/ 647 w 718"/>
              <a:gd name="T77" fmla="*/ 574 h 718"/>
              <a:gd name="T78" fmla="*/ 674 w 718"/>
              <a:gd name="T79" fmla="*/ 530 h 718"/>
              <a:gd name="T80" fmla="*/ 695 w 718"/>
              <a:gd name="T81" fmla="*/ 483 h 718"/>
              <a:gd name="T82" fmla="*/ 711 w 718"/>
              <a:gd name="T83" fmla="*/ 432 h 718"/>
              <a:gd name="T84" fmla="*/ 717 w 718"/>
              <a:gd name="T85" fmla="*/ 378 h 718"/>
              <a:gd name="T86" fmla="*/ 716 w 718"/>
              <a:gd name="T87" fmla="*/ 322 h 718"/>
              <a:gd name="T88" fmla="*/ 706 w 718"/>
              <a:gd name="T89" fmla="*/ 270 h 718"/>
              <a:gd name="T90" fmla="*/ 689 w 718"/>
              <a:gd name="T91" fmla="*/ 220 h 718"/>
              <a:gd name="T92" fmla="*/ 666 w 718"/>
              <a:gd name="T93" fmla="*/ 173 h 718"/>
              <a:gd name="T94" fmla="*/ 636 w 718"/>
              <a:gd name="T95" fmla="*/ 131 h 718"/>
              <a:gd name="T96" fmla="*/ 600 w 718"/>
              <a:gd name="T97" fmla="*/ 94 h 718"/>
              <a:gd name="T98" fmla="*/ 559 w 718"/>
              <a:gd name="T99" fmla="*/ 62 h 718"/>
              <a:gd name="T100" fmla="*/ 515 w 718"/>
              <a:gd name="T101" fmla="*/ 35 h 718"/>
              <a:gd name="T102" fmla="*/ 465 w 718"/>
              <a:gd name="T103" fmla="*/ 16 h 718"/>
              <a:gd name="T104" fmla="*/ 413 w 718"/>
              <a:gd name="T105" fmla="*/ 4 h 718"/>
              <a:gd name="T106" fmla="*/ 359 w 718"/>
              <a:gd name="T107"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18" h="718">
                <a:moveTo>
                  <a:pt x="578" y="304"/>
                </a:moveTo>
                <a:lnTo>
                  <a:pt x="456" y="407"/>
                </a:lnTo>
                <a:lnTo>
                  <a:pt x="507" y="573"/>
                </a:lnTo>
                <a:lnTo>
                  <a:pt x="507" y="577"/>
                </a:lnTo>
                <a:lnTo>
                  <a:pt x="505" y="580"/>
                </a:lnTo>
                <a:lnTo>
                  <a:pt x="504" y="580"/>
                </a:lnTo>
                <a:lnTo>
                  <a:pt x="503" y="580"/>
                </a:lnTo>
                <a:lnTo>
                  <a:pt x="500" y="580"/>
                </a:lnTo>
                <a:lnTo>
                  <a:pt x="498" y="579"/>
                </a:lnTo>
                <a:lnTo>
                  <a:pt x="359" y="474"/>
                </a:lnTo>
                <a:lnTo>
                  <a:pt x="218" y="579"/>
                </a:lnTo>
                <a:lnTo>
                  <a:pt x="215" y="580"/>
                </a:lnTo>
                <a:lnTo>
                  <a:pt x="211" y="580"/>
                </a:lnTo>
                <a:lnTo>
                  <a:pt x="209" y="577"/>
                </a:lnTo>
                <a:lnTo>
                  <a:pt x="209" y="573"/>
                </a:lnTo>
                <a:lnTo>
                  <a:pt x="261" y="407"/>
                </a:lnTo>
                <a:lnTo>
                  <a:pt x="139" y="304"/>
                </a:lnTo>
                <a:lnTo>
                  <a:pt x="138" y="301"/>
                </a:lnTo>
                <a:lnTo>
                  <a:pt x="138" y="297"/>
                </a:lnTo>
                <a:lnTo>
                  <a:pt x="140" y="295"/>
                </a:lnTo>
                <a:lnTo>
                  <a:pt x="142" y="294"/>
                </a:lnTo>
                <a:lnTo>
                  <a:pt x="295" y="294"/>
                </a:lnTo>
                <a:lnTo>
                  <a:pt x="353" y="153"/>
                </a:lnTo>
                <a:lnTo>
                  <a:pt x="355" y="151"/>
                </a:lnTo>
                <a:lnTo>
                  <a:pt x="359" y="150"/>
                </a:lnTo>
                <a:lnTo>
                  <a:pt x="361" y="151"/>
                </a:lnTo>
                <a:lnTo>
                  <a:pt x="364" y="153"/>
                </a:lnTo>
                <a:lnTo>
                  <a:pt x="422" y="294"/>
                </a:lnTo>
                <a:lnTo>
                  <a:pt x="574" y="294"/>
                </a:lnTo>
                <a:lnTo>
                  <a:pt x="578" y="295"/>
                </a:lnTo>
                <a:lnTo>
                  <a:pt x="580" y="297"/>
                </a:lnTo>
                <a:lnTo>
                  <a:pt x="580" y="301"/>
                </a:lnTo>
                <a:lnTo>
                  <a:pt x="578" y="304"/>
                </a:lnTo>
                <a:close/>
                <a:moveTo>
                  <a:pt x="359" y="0"/>
                </a:moveTo>
                <a:lnTo>
                  <a:pt x="340" y="0"/>
                </a:lnTo>
                <a:lnTo>
                  <a:pt x="322" y="2"/>
                </a:lnTo>
                <a:lnTo>
                  <a:pt x="304" y="4"/>
                </a:lnTo>
                <a:lnTo>
                  <a:pt x="286" y="7"/>
                </a:lnTo>
                <a:lnTo>
                  <a:pt x="268" y="12"/>
                </a:lnTo>
                <a:lnTo>
                  <a:pt x="252" y="16"/>
                </a:lnTo>
                <a:lnTo>
                  <a:pt x="235" y="21"/>
                </a:lnTo>
                <a:lnTo>
                  <a:pt x="218" y="28"/>
                </a:lnTo>
                <a:lnTo>
                  <a:pt x="203" y="35"/>
                </a:lnTo>
                <a:lnTo>
                  <a:pt x="187" y="44"/>
                </a:lnTo>
                <a:lnTo>
                  <a:pt x="172" y="52"/>
                </a:lnTo>
                <a:lnTo>
                  <a:pt x="158" y="62"/>
                </a:lnTo>
                <a:lnTo>
                  <a:pt x="143" y="71"/>
                </a:lnTo>
                <a:lnTo>
                  <a:pt x="130" y="82"/>
                </a:lnTo>
                <a:lnTo>
                  <a:pt x="117" y="94"/>
                </a:lnTo>
                <a:lnTo>
                  <a:pt x="104" y="106"/>
                </a:lnTo>
                <a:lnTo>
                  <a:pt x="92" y="117"/>
                </a:lnTo>
                <a:lnTo>
                  <a:pt x="82" y="131"/>
                </a:lnTo>
                <a:lnTo>
                  <a:pt x="71" y="145"/>
                </a:lnTo>
                <a:lnTo>
                  <a:pt x="60" y="158"/>
                </a:lnTo>
                <a:lnTo>
                  <a:pt x="51" y="173"/>
                </a:lnTo>
                <a:lnTo>
                  <a:pt x="42" y="188"/>
                </a:lnTo>
                <a:lnTo>
                  <a:pt x="34" y="203"/>
                </a:lnTo>
                <a:lnTo>
                  <a:pt x="27" y="220"/>
                </a:lnTo>
                <a:lnTo>
                  <a:pt x="21" y="235"/>
                </a:lnTo>
                <a:lnTo>
                  <a:pt x="15" y="252"/>
                </a:lnTo>
                <a:lnTo>
                  <a:pt x="10" y="270"/>
                </a:lnTo>
                <a:lnTo>
                  <a:pt x="7" y="286"/>
                </a:lnTo>
                <a:lnTo>
                  <a:pt x="3" y="304"/>
                </a:lnTo>
                <a:lnTo>
                  <a:pt x="1" y="322"/>
                </a:lnTo>
                <a:lnTo>
                  <a:pt x="0" y="341"/>
                </a:lnTo>
                <a:lnTo>
                  <a:pt x="0" y="359"/>
                </a:lnTo>
                <a:lnTo>
                  <a:pt x="0" y="378"/>
                </a:lnTo>
                <a:lnTo>
                  <a:pt x="1" y="396"/>
                </a:lnTo>
                <a:lnTo>
                  <a:pt x="3" y="414"/>
                </a:lnTo>
                <a:lnTo>
                  <a:pt x="7" y="432"/>
                </a:lnTo>
                <a:lnTo>
                  <a:pt x="10" y="449"/>
                </a:lnTo>
                <a:lnTo>
                  <a:pt x="15" y="466"/>
                </a:lnTo>
                <a:lnTo>
                  <a:pt x="21" y="483"/>
                </a:lnTo>
                <a:lnTo>
                  <a:pt x="27" y="499"/>
                </a:lnTo>
                <a:lnTo>
                  <a:pt x="34" y="515"/>
                </a:lnTo>
                <a:lnTo>
                  <a:pt x="42" y="530"/>
                </a:lnTo>
                <a:lnTo>
                  <a:pt x="51" y="546"/>
                </a:lnTo>
                <a:lnTo>
                  <a:pt x="60" y="560"/>
                </a:lnTo>
                <a:lnTo>
                  <a:pt x="71" y="574"/>
                </a:lnTo>
                <a:lnTo>
                  <a:pt x="82" y="587"/>
                </a:lnTo>
                <a:lnTo>
                  <a:pt x="92" y="600"/>
                </a:lnTo>
                <a:lnTo>
                  <a:pt x="104" y="614"/>
                </a:lnTo>
                <a:lnTo>
                  <a:pt x="117" y="625"/>
                </a:lnTo>
                <a:lnTo>
                  <a:pt x="130" y="636"/>
                </a:lnTo>
                <a:lnTo>
                  <a:pt x="143" y="647"/>
                </a:lnTo>
                <a:lnTo>
                  <a:pt x="158" y="658"/>
                </a:lnTo>
                <a:lnTo>
                  <a:pt x="172" y="666"/>
                </a:lnTo>
                <a:lnTo>
                  <a:pt x="187" y="675"/>
                </a:lnTo>
                <a:lnTo>
                  <a:pt x="203" y="683"/>
                </a:lnTo>
                <a:lnTo>
                  <a:pt x="218" y="690"/>
                </a:lnTo>
                <a:lnTo>
                  <a:pt x="235" y="697"/>
                </a:lnTo>
                <a:lnTo>
                  <a:pt x="252" y="703"/>
                </a:lnTo>
                <a:lnTo>
                  <a:pt x="268" y="707"/>
                </a:lnTo>
                <a:lnTo>
                  <a:pt x="286" y="711"/>
                </a:lnTo>
                <a:lnTo>
                  <a:pt x="304" y="715"/>
                </a:lnTo>
                <a:lnTo>
                  <a:pt x="322" y="717"/>
                </a:lnTo>
                <a:lnTo>
                  <a:pt x="340" y="718"/>
                </a:lnTo>
                <a:lnTo>
                  <a:pt x="359" y="718"/>
                </a:lnTo>
                <a:lnTo>
                  <a:pt x="377" y="718"/>
                </a:lnTo>
                <a:lnTo>
                  <a:pt x="396" y="717"/>
                </a:lnTo>
                <a:lnTo>
                  <a:pt x="413" y="715"/>
                </a:lnTo>
                <a:lnTo>
                  <a:pt x="430" y="711"/>
                </a:lnTo>
                <a:lnTo>
                  <a:pt x="448" y="707"/>
                </a:lnTo>
                <a:lnTo>
                  <a:pt x="465" y="703"/>
                </a:lnTo>
                <a:lnTo>
                  <a:pt x="481" y="697"/>
                </a:lnTo>
                <a:lnTo>
                  <a:pt x="498" y="690"/>
                </a:lnTo>
                <a:lnTo>
                  <a:pt x="515" y="683"/>
                </a:lnTo>
                <a:lnTo>
                  <a:pt x="530" y="675"/>
                </a:lnTo>
                <a:lnTo>
                  <a:pt x="544" y="666"/>
                </a:lnTo>
                <a:lnTo>
                  <a:pt x="559" y="658"/>
                </a:lnTo>
                <a:lnTo>
                  <a:pt x="573" y="647"/>
                </a:lnTo>
                <a:lnTo>
                  <a:pt x="587" y="636"/>
                </a:lnTo>
                <a:lnTo>
                  <a:pt x="600" y="625"/>
                </a:lnTo>
                <a:lnTo>
                  <a:pt x="612" y="614"/>
                </a:lnTo>
                <a:lnTo>
                  <a:pt x="624" y="600"/>
                </a:lnTo>
                <a:lnTo>
                  <a:pt x="636" y="587"/>
                </a:lnTo>
                <a:lnTo>
                  <a:pt x="647" y="574"/>
                </a:lnTo>
                <a:lnTo>
                  <a:pt x="656" y="560"/>
                </a:lnTo>
                <a:lnTo>
                  <a:pt x="666" y="546"/>
                </a:lnTo>
                <a:lnTo>
                  <a:pt x="674" y="530"/>
                </a:lnTo>
                <a:lnTo>
                  <a:pt x="682" y="515"/>
                </a:lnTo>
                <a:lnTo>
                  <a:pt x="689" y="499"/>
                </a:lnTo>
                <a:lnTo>
                  <a:pt x="695" y="483"/>
                </a:lnTo>
                <a:lnTo>
                  <a:pt x="701" y="466"/>
                </a:lnTo>
                <a:lnTo>
                  <a:pt x="706" y="449"/>
                </a:lnTo>
                <a:lnTo>
                  <a:pt x="711" y="432"/>
                </a:lnTo>
                <a:lnTo>
                  <a:pt x="713" y="414"/>
                </a:lnTo>
                <a:lnTo>
                  <a:pt x="716" y="396"/>
                </a:lnTo>
                <a:lnTo>
                  <a:pt x="717" y="378"/>
                </a:lnTo>
                <a:lnTo>
                  <a:pt x="718" y="359"/>
                </a:lnTo>
                <a:lnTo>
                  <a:pt x="717" y="341"/>
                </a:lnTo>
                <a:lnTo>
                  <a:pt x="716" y="322"/>
                </a:lnTo>
                <a:lnTo>
                  <a:pt x="713" y="304"/>
                </a:lnTo>
                <a:lnTo>
                  <a:pt x="711" y="286"/>
                </a:lnTo>
                <a:lnTo>
                  <a:pt x="706" y="270"/>
                </a:lnTo>
                <a:lnTo>
                  <a:pt x="701" y="252"/>
                </a:lnTo>
                <a:lnTo>
                  <a:pt x="695" y="235"/>
                </a:lnTo>
                <a:lnTo>
                  <a:pt x="689" y="220"/>
                </a:lnTo>
                <a:lnTo>
                  <a:pt x="682" y="203"/>
                </a:lnTo>
                <a:lnTo>
                  <a:pt x="674" y="188"/>
                </a:lnTo>
                <a:lnTo>
                  <a:pt x="666" y="173"/>
                </a:lnTo>
                <a:lnTo>
                  <a:pt x="656" y="158"/>
                </a:lnTo>
                <a:lnTo>
                  <a:pt x="647" y="145"/>
                </a:lnTo>
                <a:lnTo>
                  <a:pt x="636" y="131"/>
                </a:lnTo>
                <a:lnTo>
                  <a:pt x="624" y="117"/>
                </a:lnTo>
                <a:lnTo>
                  <a:pt x="612" y="106"/>
                </a:lnTo>
                <a:lnTo>
                  <a:pt x="600" y="94"/>
                </a:lnTo>
                <a:lnTo>
                  <a:pt x="587" y="82"/>
                </a:lnTo>
                <a:lnTo>
                  <a:pt x="573" y="71"/>
                </a:lnTo>
                <a:lnTo>
                  <a:pt x="559" y="62"/>
                </a:lnTo>
                <a:lnTo>
                  <a:pt x="544" y="52"/>
                </a:lnTo>
                <a:lnTo>
                  <a:pt x="530" y="44"/>
                </a:lnTo>
                <a:lnTo>
                  <a:pt x="515" y="35"/>
                </a:lnTo>
                <a:lnTo>
                  <a:pt x="498" y="28"/>
                </a:lnTo>
                <a:lnTo>
                  <a:pt x="481" y="21"/>
                </a:lnTo>
                <a:lnTo>
                  <a:pt x="465" y="16"/>
                </a:lnTo>
                <a:lnTo>
                  <a:pt x="448" y="12"/>
                </a:lnTo>
                <a:lnTo>
                  <a:pt x="430" y="7"/>
                </a:lnTo>
                <a:lnTo>
                  <a:pt x="413" y="4"/>
                </a:lnTo>
                <a:lnTo>
                  <a:pt x="396" y="2"/>
                </a:lnTo>
                <a:lnTo>
                  <a:pt x="377" y="0"/>
                </a:lnTo>
                <a:lnTo>
                  <a:pt x="359" y="0"/>
                </a:lnTo>
                <a:close/>
              </a:path>
            </a:pathLst>
          </a:custGeom>
          <a:solidFill>
            <a:srgbClr val="EFAB04"/>
          </a:solidFill>
          <a:ln>
            <a:noFill/>
          </a:ln>
        </p:spPr>
        <p:txBody>
          <a:bodyPr vert="horz" wrap="square" lIns="91440" tIns="45720" rIns="91440" bIns="45720" numCol="1" anchor="t" anchorCtr="0" compatLnSpc="1">
            <a:prstTxWarp prst="textNoShape">
              <a:avLst/>
            </a:prstTxWarp>
          </a:bodyPr>
          <a:lstStyle/>
          <a:p>
            <a:endParaRPr lang="en-US"/>
          </a:p>
        </p:txBody>
      </p:sp>
      <p:sp>
        <p:nvSpPr>
          <p:cNvPr id="52" name="Freeform 3042">
            <a:extLst>
              <a:ext uri="{FF2B5EF4-FFF2-40B4-BE49-F238E27FC236}">
                <a16:creationId xmlns:a16="http://schemas.microsoft.com/office/drawing/2014/main" id="{270C077B-70E5-4484-B053-4FB5057BFEB6}"/>
              </a:ext>
            </a:extLst>
          </p:cNvPr>
          <p:cNvSpPr>
            <a:spLocks noEditPoints="1"/>
          </p:cNvSpPr>
          <p:nvPr/>
        </p:nvSpPr>
        <p:spPr bwMode="auto">
          <a:xfrm>
            <a:off x="2544175" y="2463411"/>
            <a:ext cx="285750" cy="285750"/>
          </a:xfrm>
          <a:custGeom>
            <a:avLst/>
            <a:gdLst>
              <a:gd name="T0" fmla="*/ 507 w 718"/>
              <a:gd name="T1" fmla="*/ 573 h 718"/>
              <a:gd name="T2" fmla="*/ 504 w 718"/>
              <a:gd name="T3" fmla="*/ 580 h 718"/>
              <a:gd name="T4" fmla="*/ 498 w 718"/>
              <a:gd name="T5" fmla="*/ 579 h 718"/>
              <a:gd name="T6" fmla="*/ 215 w 718"/>
              <a:gd name="T7" fmla="*/ 580 h 718"/>
              <a:gd name="T8" fmla="*/ 209 w 718"/>
              <a:gd name="T9" fmla="*/ 573 h 718"/>
              <a:gd name="T10" fmla="*/ 138 w 718"/>
              <a:gd name="T11" fmla="*/ 301 h 718"/>
              <a:gd name="T12" fmla="*/ 142 w 718"/>
              <a:gd name="T13" fmla="*/ 294 h 718"/>
              <a:gd name="T14" fmla="*/ 355 w 718"/>
              <a:gd name="T15" fmla="*/ 151 h 718"/>
              <a:gd name="T16" fmla="*/ 364 w 718"/>
              <a:gd name="T17" fmla="*/ 153 h 718"/>
              <a:gd name="T18" fmla="*/ 578 w 718"/>
              <a:gd name="T19" fmla="*/ 295 h 718"/>
              <a:gd name="T20" fmla="*/ 578 w 718"/>
              <a:gd name="T21" fmla="*/ 304 h 718"/>
              <a:gd name="T22" fmla="*/ 322 w 718"/>
              <a:gd name="T23" fmla="*/ 2 h 718"/>
              <a:gd name="T24" fmla="*/ 268 w 718"/>
              <a:gd name="T25" fmla="*/ 12 h 718"/>
              <a:gd name="T26" fmla="*/ 218 w 718"/>
              <a:gd name="T27" fmla="*/ 28 h 718"/>
              <a:gd name="T28" fmla="*/ 172 w 718"/>
              <a:gd name="T29" fmla="*/ 52 h 718"/>
              <a:gd name="T30" fmla="*/ 130 w 718"/>
              <a:gd name="T31" fmla="*/ 82 h 718"/>
              <a:gd name="T32" fmla="*/ 92 w 718"/>
              <a:gd name="T33" fmla="*/ 117 h 718"/>
              <a:gd name="T34" fmla="*/ 60 w 718"/>
              <a:gd name="T35" fmla="*/ 158 h 718"/>
              <a:gd name="T36" fmla="*/ 34 w 718"/>
              <a:gd name="T37" fmla="*/ 203 h 718"/>
              <a:gd name="T38" fmla="*/ 15 w 718"/>
              <a:gd name="T39" fmla="*/ 252 h 718"/>
              <a:gd name="T40" fmla="*/ 3 w 718"/>
              <a:gd name="T41" fmla="*/ 304 h 718"/>
              <a:gd name="T42" fmla="*/ 0 w 718"/>
              <a:gd name="T43" fmla="*/ 359 h 718"/>
              <a:gd name="T44" fmla="*/ 3 w 718"/>
              <a:gd name="T45" fmla="*/ 414 h 718"/>
              <a:gd name="T46" fmla="*/ 15 w 718"/>
              <a:gd name="T47" fmla="*/ 466 h 718"/>
              <a:gd name="T48" fmla="*/ 34 w 718"/>
              <a:gd name="T49" fmla="*/ 515 h 718"/>
              <a:gd name="T50" fmla="*/ 60 w 718"/>
              <a:gd name="T51" fmla="*/ 560 h 718"/>
              <a:gd name="T52" fmla="*/ 92 w 718"/>
              <a:gd name="T53" fmla="*/ 600 h 718"/>
              <a:gd name="T54" fmla="*/ 130 w 718"/>
              <a:gd name="T55" fmla="*/ 636 h 718"/>
              <a:gd name="T56" fmla="*/ 172 w 718"/>
              <a:gd name="T57" fmla="*/ 666 h 718"/>
              <a:gd name="T58" fmla="*/ 218 w 718"/>
              <a:gd name="T59" fmla="*/ 690 h 718"/>
              <a:gd name="T60" fmla="*/ 268 w 718"/>
              <a:gd name="T61" fmla="*/ 707 h 718"/>
              <a:gd name="T62" fmla="*/ 322 w 718"/>
              <a:gd name="T63" fmla="*/ 717 h 718"/>
              <a:gd name="T64" fmla="*/ 377 w 718"/>
              <a:gd name="T65" fmla="*/ 718 h 718"/>
              <a:gd name="T66" fmla="*/ 430 w 718"/>
              <a:gd name="T67" fmla="*/ 711 h 718"/>
              <a:gd name="T68" fmla="*/ 481 w 718"/>
              <a:gd name="T69" fmla="*/ 697 h 718"/>
              <a:gd name="T70" fmla="*/ 530 w 718"/>
              <a:gd name="T71" fmla="*/ 675 h 718"/>
              <a:gd name="T72" fmla="*/ 573 w 718"/>
              <a:gd name="T73" fmla="*/ 647 h 718"/>
              <a:gd name="T74" fmla="*/ 612 w 718"/>
              <a:gd name="T75" fmla="*/ 614 h 718"/>
              <a:gd name="T76" fmla="*/ 647 w 718"/>
              <a:gd name="T77" fmla="*/ 574 h 718"/>
              <a:gd name="T78" fmla="*/ 674 w 718"/>
              <a:gd name="T79" fmla="*/ 530 h 718"/>
              <a:gd name="T80" fmla="*/ 695 w 718"/>
              <a:gd name="T81" fmla="*/ 483 h 718"/>
              <a:gd name="T82" fmla="*/ 711 w 718"/>
              <a:gd name="T83" fmla="*/ 432 h 718"/>
              <a:gd name="T84" fmla="*/ 717 w 718"/>
              <a:gd name="T85" fmla="*/ 378 h 718"/>
              <a:gd name="T86" fmla="*/ 716 w 718"/>
              <a:gd name="T87" fmla="*/ 322 h 718"/>
              <a:gd name="T88" fmla="*/ 706 w 718"/>
              <a:gd name="T89" fmla="*/ 270 h 718"/>
              <a:gd name="T90" fmla="*/ 689 w 718"/>
              <a:gd name="T91" fmla="*/ 220 h 718"/>
              <a:gd name="T92" fmla="*/ 666 w 718"/>
              <a:gd name="T93" fmla="*/ 173 h 718"/>
              <a:gd name="T94" fmla="*/ 636 w 718"/>
              <a:gd name="T95" fmla="*/ 131 h 718"/>
              <a:gd name="T96" fmla="*/ 600 w 718"/>
              <a:gd name="T97" fmla="*/ 94 h 718"/>
              <a:gd name="T98" fmla="*/ 559 w 718"/>
              <a:gd name="T99" fmla="*/ 62 h 718"/>
              <a:gd name="T100" fmla="*/ 515 w 718"/>
              <a:gd name="T101" fmla="*/ 35 h 718"/>
              <a:gd name="T102" fmla="*/ 465 w 718"/>
              <a:gd name="T103" fmla="*/ 16 h 718"/>
              <a:gd name="T104" fmla="*/ 413 w 718"/>
              <a:gd name="T105" fmla="*/ 4 h 718"/>
              <a:gd name="T106" fmla="*/ 359 w 718"/>
              <a:gd name="T107"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18" h="718">
                <a:moveTo>
                  <a:pt x="578" y="304"/>
                </a:moveTo>
                <a:lnTo>
                  <a:pt x="456" y="407"/>
                </a:lnTo>
                <a:lnTo>
                  <a:pt x="507" y="573"/>
                </a:lnTo>
                <a:lnTo>
                  <a:pt x="507" y="577"/>
                </a:lnTo>
                <a:lnTo>
                  <a:pt x="505" y="580"/>
                </a:lnTo>
                <a:lnTo>
                  <a:pt x="504" y="580"/>
                </a:lnTo>
                <a:lnTo>
                  <a:pt x="503" y="580"/>
                </a:lnTo>
                <a:lnTo>
                  <a:pt x="500" y="580"/>
                </a:lnTo>
                <a:lnTo>
                  <a:pt x="498" y="579"/>
                </a:lnTo>
                <a:lnTo>
                  <a:pt x="359" y="474"/>
                </a:lnTo>
                <a:lnTo>
                  <a:pt x="218" y="579"/>
                </a:lnTo>
                <a:lnTo>
                  <a:pt x="215" y="580"/>
                </a:lnTo>
                <a:lnTo>
                  <a:pt x="211" y="580"/>
                </a:lnTo>
                <a:lnTo>
                  <a:pt x="209" y="577"/>
                </a:lnTo>
                <a:lnTo>
                  <a:pt x="209" y="573"/>
                </a:lnTo>
                <a:lnTo>
                  <a:pt x="261" y="407"/>
                </a:lnTo>
                <a:lnTo>
                  <a:pt x="139" y="304"/>
                </a:lnTo>
                <a:lnTo>
                  <a:pt x="138" y="301"/>
                </a:lnTo>
                <a:lnTo>
                  <a:pt x="138" y="297"/>
                </a:lnTo>
                <a:lnTo>
                  <a:pt x="140" y="295"/>
                </a:lnTo>
                <a:lnTo>
                  <a:pt x="142" y="294"/>
                </a:lnTo>
                <a:lnTo>
                  <a:pt x="295" y="294"/>
                </a:lnTo>
                <a:lnTo>
                  <a:pt x="353" y="153"/>
                </a:lnTo>
                <a:lnTo>
                  <a:pt x="355" y="151"/>
                </a:lnTo>
                <a:lnTo>
                  <a:pt x="359" y="150"/>
                </a:lnTo>
                <a:lnTo>
                  <a:pt x="361" y="151"/>
                </a:lnTo>
                <a:lnTo>
                  <a:pt x="364" y="153"/>
                </a:lnTo>
                <a:lnTo>
                  <a:pt x="422" y="294"/>
                </a:lnTo>
                <a:lnTo>
                  <a:pt x="574" y="294"/>
                </a:lnTo>
                <a:lnTo>
                  <a:pt x="578" y="295"/>
                </a:lnTo>
                <a:lnTo>
                  <a:pt x="580" y="297"/>
                </a:lnTo>
                <a:lnTo>
                  <a:pt x="580" y="301"/>
                </a:lnTo>
                <a:lnTo>
                  <a:pt x="578" y="304"/>
                </a:lnTo>
                <a:close/>
                <a:moveTo>
                  <a:pt x="359" y="0"/>
                </a:moveTo>
                <a:lnTo>
                  <a:pt x="340" y="0"/>
                </a:lnTo>
                <a:lnTo>
                  <a:pt x="322" y="2"/>
                </a:lnTo>
                <a:lnTo>
                  <a:pt x="304" y="4"/>
                </a:lnTo>
                <a:lnTo>
                  <a:pt x="286" y="7"/>
                </a:lnTo>
                <a:lnTo>
                  <a:pt x="268" y="12"/>
                </a:lnTo>
                <a:lnTo>
                  <a:pt x="252" y="16"/>
                </a:lnTo>
                <a:lnTo>
                  <a:pt x="235" y="21"/>
                </a:lnTo>
                <a:lnTo>
                  <a:pt x="218" y="28"/>
                </a:lnTo>
                <a:lnTo>
                  <a:pt x="203" y="35"/>
                </a:lnTo>
                <a:lnTo>
                  <a:pt x="187" y="44"/>
                </a:lnTo>
                <a:lnTo>
                  <a:pt x="172" y="52"/>
                </a:lnTo>
                <a:lnTo>
                  <a:pt x="158" y="62"/>
                </a:lnTo>
                <a:lnTo>
                  <a:pt x="143" y="71"/>
                </a:lnTo>
                <a:lnTo>
                  <a:pt x="130" y="82"/>
                </a:lnTo>
                <a:lnTo>
                  <a:pt x="117" y="94"/>
                </a:lnTo>
                <a:lnTo>
                  <a:pt x="104" y="106"/>
                </a:lnTo>
                <a:lnTo>
                  <a:pt x="92" y="117"/>
                </a:lnTo>
                <a:lnTo>
                  <a:pt x="82" y="131"/>
                </a:lnTo>
                <a:lnTo>
                  <a:pt x="71" y="145"/>
                </a:lnTo>
                <a:lnTo>
                  <a:pt x="60" y="158"/>
                </a:lnTo>
                <a:lnTo>
                  <a:pt x="51" y="173"/>
                </a:lnTo>
                <a:lnTo>
                  <a:pt x="42" y="188"/>
                </a:lnTo>
                <a:lnTo>
                  <a:pt x="34" y="203"/>
                </a:lnTo>
                <a:lnTo>
                  <a:pt x="27" y="220"/>
                </a:lnTo>
                <a:lnTo>
                  <a:pt x="21" y="235"/>
                </a:lnTo>
                <a:lnTo>
                  <a:pt x="15" y="252"/>
                </a:lnTo>
                <a:lnTo>
                  <a:pt x="10" y="270"/>
                </a:lnTo>
                <a:lnTo>
                  <a:pt x="7" y="286"/>
                </a:lnTo>
                <a:lnTo>
                  <a:pt x="3" y="304"/>
                </a:lnTo>
                <a:lnTo>
                  <a:pt x="1" y="322"/>
                </a:lnTo>
                <a:lnTo>
                  <a:pt x="0" y="341"/>
                </a:lnTo>
                <a:lnTo>
                  <a:pt x="0" y="359"/>
                </a:lnTo>
                <a:lnTo>
                  <a:pt x="0" y="378"/>
                </a:lnTo>
                <a:lnTo>
                  <a:pt x="1" y="396"/>
                </a:lnTo>
                <a:lnTo>
                  <a:pt x="3" y="414"/>
                </a:lnTo>
                <a:lnTo>
                  <a:pt x="7" y="432"/>
                </a:lnTo>
                <a:lnTo>
                  <a:pt x="10" y="449"/>
                </a:lnTo>
                <a:lnTo>
                  <a:pt x="15" y="466"/>
                </a:lnTo>
                <a:lnTo>
                  <a:pt x="21" y="483"/>
                </a:lnTo>
                <a:lnTo>
                  <a:pt x="27" y="499"/>
                </a:lnTo>
                <a:lnTo>
                  <a:pt x="34" y="515"/>
                </a:lnTo>
                <a:lnTo>
                  <a:pt x="42" y="530"/>
                </a:lnTo>
                <a:lnTo>
                  <a:pt x="51" y="546"/>
                </a:lnTo>
                <a:lnTo>
                  <a:pt x="60" y="560"/>
                </a:lnTo>
                <a:lnTo>
                  <a:pt x="71" y="574"/>
                </a:lnTo>
                <a:lnTo>
                  <a:pt x="82" y="587"/>
                </a:lnTo>
                <a:lnTo>
                  <a:pt x="92" y="600"/>
                </a:lnTo>
                <a:lnTo>
                  <a:pt x="104" y="614"/>
                </a:lnTo>
                <a:lnTo>
                  <a:pt x="117" y="625"/>
                </a:lnTo>
                <a:lnTo>
                  <a:pt x="130" y="636"/>
                </a:lnTo>
                <a:lnTo>
                  <a:pt x="143" y="647"/>
                </a:lnTo>
                <a:lnTo>
                  <a:pt x="158" y="658"/>
                </a:lnTo>
                <a:lnTo>
                  <a:pt x="172" y="666"/>
                </a:lnTo>
                <a:lnTo>
                  <a:pt x="187" y="675"/>
                </a:lnTo>
                <a:lnTo>
                  <a:pt x="203" y="683"/>
                </a:lnTo>
                <a:lnTo>
                  <a:pt x="218" y="690"/>
                </a:lnTo>
                <a:lnTo>
                  <a:pt x="235" y="697"/>
                </a:lnTo>
                <a:lnTo>
                  <a:pt x="252" y="703"/>
                </a:lnTo>
                <a:lnTo>
                  <a:pt x="268" y="707"/>
                </a:lnTo>
                <a:lnTo>
                  <a:pt x="286" y="711"/>
                </a:lnTo>
                <a:lnTo>
                  <a:pt x="304" y="715"/>
                </a:lnTo>
                <a:lnTo>
                  <a:pt x="322" y="717"/>
                </a:lnTo>
                <a:lnTo>
                  <a:pt x="340" y="718"/>
                </a:lnTo>
                <a:lnTo>
                  <a:pt x="359" y="718"/>
                </a:lnTo>
                <a:lnTo>
                  <a:pt x="377" y="718"/>
                </a:lnTo>
                <a:lnTo>
                  <a:pt x="396" y="717"/>
                </a:lnTo>
                <a:lnTo>
                  <a:pt x="413" y="715"/>
                </a:lnTo>
                <a:lnTo>
                  <a:pt x="430" y="711"/>
                </a:lnTo>
                <a:lnTo>
                  <a:pt x="448" y="707"/>
                </a:lnTo>
                <a:lnTo>
                  <a:pt x="465" y="703"/>
                </a:lnTo>
                <a:lnTo>
                  <a:pt x="481" y="697"/>
                </a:lnTo>
                <a:lnTo>
                  <a:pt x="498" y="690"/>
                </a:lnTo>
                <a:lnTo>
                  <a:pt x="515" y="683"/>
                </a:lnTo>
                <a:lnTo>
                  <a:pt x="530" y="675"/>
                </a:lnTo>
                <a:lnTo>
                  <a:pt x="544" y="666"/>
                </a:lnTo>
                <a:lnTo>
                  <a:pt x="559" y="658"/>
                </a:lnTo>
                <a:lnTo>
                  <a:pt x="573" y="647"/>
                </a:lnTo>
                <a:lnTo>
                  <a:pt x="587" y="636"/>
                </a:lnTo>
                <a:lnTo>
                  <a:pt x="600" y="625"/>
                </a:lnTo>
                <a:lnTo>
                  <a:pt x="612" y="614"/>
                </a:lnTo>
                <a:lnTo>
                  <a:pt x="624" y="600"/>
                </a:lnTo>
                <a:lnTo>
                  <a:pt x="636" y="587"/>
                </a:lnTo>
                <a:lnTo>
                  <a:pt x="647" y="574"/>
                </a:lnTo>
                <a:lnTo>
                  <a:pt x="656" y="560"/>
                </a:lnTo>
                <a:lnTo>
                  <a:pt x="666" y="546"/>
                </a:lnTo>
                <a:lnTo>
                  <a:pt x="674" y="530"/>
                </a:lnTo>
                <a:lnTo>
                  <a:pt x="682" y="515"/>
                </a:lnTo>
                <a:lnTo>
                  <a:pt x="689" y="499"/>
                </a:lnTo>
                <a:lnTo>
                  <a:pt x="695" y="483"/>
                </a:lnTo>
                <a:lnTo>
                  <a:pt x="701" y="466"/>
                </a:lnTo>
                <a:lnTo>
                  <a:pt x="706" y="449"/>
                </a:lnTo>
                <a:lnTo>
                  <a:pt x="711" y="432"/>
                </a:lnTo>
                <a:lnTo>
                  <a:pt x="713" y="414"/>
                </a:lnTo>
                <a:lnTo>
                  <a:pt x="716" y="396"/>
                </a:lnTo>
                <a:lnTo>
                  <a:pt x="717" y="378"/>
                </a:lnTo>
                <a:lnTo>
                  <a:pt x="718" y="359"/>
                </a:lnTo>
                <a:lnTo>
                  <a:pt x="717" y="341"/>
                </a:lnTo>
                <a:lnTo>
                  <a:pt x="716" y="322"/>
                </a:lnTo>
                <a:lnTo>
                  <a:pt x="713" y="304"/>
                </a:lnTo>
                <a:lnTo>
                  <a:pt x="711" y="286"/>
                </a:lnTo>
                <a:lnTo>
                  <a:pt x="706" y="270"/>
                </a:lnTo>
                <a:lnTo>
                  <a:pt x="701" y="252"/>
                </a:lnTo>
                <a:lnTo>
                  <a:pt x="695" y="235"/>
                </a:lnTo>
                <a:lnTo>
                  <a:pt x="689" y="220"/>
                </a:lnTo>
                <a:lnTo>
                  <a:pt x="682" y="203"/>
                </a:lnTo>
                <a:lnTo>
                  <a:pt x="674" y="188"/>
                </a:lnTo>
                <a:lnTo>
                  <a:pt x="666" y="173"/>
                </a:lnTo>
                <a:lnTo>
                  <a:pt x="656" y="158"/>
                </a:lnTo>
                <a:lnTo>
                  <a:pt x="647" y="145"/>
                </a:lnTo>
                <a:lnTo>
                  <a:pt x="636" y="131"/>
                </a:lnTo>
                <a:lnTo>
                  <a:pt x="624" y="117"/>
                </a:lnTo>
                <a:lnTo>
                  <a:pt x="612" y="106"/>
                </a:lnTo>
                <a:lnTo>
                  <a:pt x="600" y="94"/>
                </a:lnTo>
                <a:lnTo>
                  <a:pt x="587" y="82"/>
                </a:lnTo>
                <a:lnTo>
                  <a:pt x="573" y="71"/>
                </a:lnTo>
                <a:lnTo>
                  <a:pt x="559" y="62"/>
                </a:lnTo>
                <a:lnTo>
                  <a:pt x="544" y="52"/>
                </a:lnTo>
                <a:lnTo>
                  <a:pt x="530" y="44"/>
                </a:lnTo>
                <a:lnTo>
                  <a:pt x="515" y="35"/>
                </a:lnTo>
                <a:lnTo>
                  <a:pt x="498" y="28"/>
                </a:lnTo>
                <a:lnTo>
                  <a:pt x="481" y="21"/>
                </a:lnTo>
                <a:lnTo>
                  <a:pt x="465" y="16"/>
                </a:lnTo>
                <a:lnTo>
                  <a:pt x="448" y="12"/>
                </a:lnTo>
                <a:lnTo>
                  <a:pt x="430" y="7"/>
                </a:lnTo>
                <a:lnTo>
                  <a:pt x="413" y="4"/>
                </a:lnTo>
                <a:lnTo>
                  <a:pt x="396" y="2"/>
                </a:lnTo>
                <a:lnTo>
                  <a:pt x="377" y="0"/>
                </a:lnTo>
                <a:lnTo>
                  <a:pt x="359" y="0"/>
                </a:lnTo>
                <a:close/>
              </a:path>
            </a:pathLst>
          </a:custGeom>
          <a:solidFill>
            <a:srgbClr val="EFAB04"/>
          </a:solidFill>
          <a:ln>
            <a:noFill/>
          </a:ln>
        </p:spPr>
        <p:txBody>
          <a:bodyPr vert="horz" wrap="square" lIns="91440" tIns="45720" rIns="91440" bIns="45720" numCol="1" anchor="t" anchorCtr="0" compatLnSpc="1">
            <a:prstTxWarp prst="textNoShape">
              <a:avLst/>
            </a:prstTxWarp>
          </a:bodyPr>
          <a:lstStyle/>
          <a:p>
            <a:endParaRPr lang="en-US"/>
          </a:p>
        </p:txBody>
      </p:sp>
      <p:sp>
        <p:nvSpPr>
          <p:cNvPr id="63" name="Freeform 3042">
            <a:extLst>
              <a:ext uri="{FF2B5EF4-FFF2-40B4-BE49-F238E27FC236}">
                <a16:creationId xmlns:a16="http://schemas.microsoft.com/office/drawing/2014/main" id="{723DEE24-5CA7-4EA6-BF7F-DD4805BC399A}"/>
              </a:ext>
            </a:extLst>
          </p:cNvPr>
          <p:cNvSpPr>
            <a:spLocks noEditPoints="1"/>
          </p:cNvSpPr>
          <p:nvPr/>
        </p:nvSpPr>
        <p:spPr bwMode="auto">
          <a:xfrm>
            <a:off x="2892834" y="2463411"/>
            <a:ext cx="285750" cy="285750"/>
          </a:xfrm>
          <a:custGeom>
            <a:avLst/>
            <a:gdLst>
              <a:gd name="T0" fmla="*/ 507 w 718"/>
              <a:gd name="T1" fmla="*/ 573 h 718"/>
              <a:gd name="T2" fmla="*/ 504 w 718"/>
              <a:gd name="T3" fmla="*/ 580 h 718"/>
              <a:gd name="T4" fmla="*/ 498 w 718"/>
              <a:gd name="T5" fmla="*/ 579 h 718"/>
              <a:gd name="T6" fmla="*/ 215 w 718"/>
              <a:gd name="T7" fmla="*/ 580 h 718"/>
              <a:gd name="T8" fmla="*/ 209 w 718"/>
              <a:gd name="T9" fmla="*/ 573 h 718"/>
              <a:gd name="T10" fmla="*/ 138 w 718"/>
              <a:gd name="T11" fmla="*/ 301 h 718"/>
              <a:gd name="T12" fmla="*/ 142 w 718"/>
              <a:gd name="T13" fmla="*/ 294 h 718"/>
              <a:gd name="T14" fmla="*/ 355 w 718"/>
              <a:gd name="T15" fmla="*/ 151 h 718"/>
              <a:gd name="T16" fmla="*/ 364 w 718"/>
              <a:gd name="T17" fmla="*/ 153 h 718"/>
              <a:gd name="T18" fmla="*/ 578 w 718"/>
              <a:gd name="T19" fmla="*/ 295 h 718"/>
              <a:gd name="T20" fmla="*/ 578 w 718"/>
              <a:gd name="T21" fmla="*/ 304 h 718"/>
              <a:gd name="T22" fmla="*/ 322 w 718"/>
              <a:gd name="T23" fmla="*/ 2 h 718"/>
              <a:gd name="T24" fmla="*/ 268 w 718"/>
              <a:gd name="T25" fmla="*/ 12 h 718"/>
              <a:gd name="T26" fmla="*/ 218 w 718"/>
              <a:gd name="T27" fmla="*/ 28 h 718"/>
              <a:gd name="T28" fmla="*/ 172 w 718"/>
              <a:gd name="T29" fmla="*/ 52 h 718"/>
              <a:gd name="T30" fmla="*/ 130 w 718"/>
              <a:gd name="T31" fmla="*/ 82 h 718"/>
              <a:gd name="T32" fmla="*/ 92 w 718"/>
              <a:gd name="T33" fmla="*/ 117 h 718"/>
              <a:gd name="T34" fmla="*/ 60 w 718"/>
              <a:gd name="T35" fmla="*/ 158 h 718"/>
              <a:gd name="T36" fmla="*/ 34 w 718"/>
              <a:gd name="T37" fmla="*/ 203 h 718"/>
              <a:gd name="T38" fmla="*/ 15 w 718"/>
              <a:gd name="T39" fmla="*/ 252 h 718"/>
              <a:gd name="T40" fmla="*/ 3 w 718"/>
              <a:gd name="T41" fmla="*/ 304 h 718"/>
              <a:gd name="T42" fmla="*/ 0 w 718"/>
              <a:gd name="T43" fmla="*/ 359 h 718"/>
              <a:gd name="T44" fmla="*/ 3 w 718"/>
              <a:gd name="T45" fmla="*/ 414 h 718"/>
              <a:gd name="T46" fmla="*/ 15 w 718"/>
              <a:gd name="T47" fmla="*/ 466 h 718"/>
              <a:gd name="T48" fmla="*/ 34 w 718"/>
              <a:gd name="T49" fmla="*/ 515 h 718"/>
              <a:gd name="T50" fmla="*/ 60 w 718"/>
              <a:gd name="T51" fmla="*/ 560 h 718"/>
              <a:gd name="T52" fmla="*/ 92 w 718"/>
              <a:gd name="T53" fmla="*/ 600 h 718"/>
              <a:gd name="T54" fmla="*/ 130 w 718"/>
              <a:gd name="T55" fmla="*/ 636 h 718"/>
              <a:gd name="T56" fmla="*/ 172 w 718"/>
              <a:gd name="T57" fmla="*/ 666 h 718"/>
              <a:gd name="T58" fmla="*/ 218 w 718"/>
              <a:gd name="T59" fmla="*/ 690 h 718"/>
              <a:gd name="T60" fmla="*/ 268 w 718"/>
              <a:gd name="T61" fmla="*/ 707 h 718"/>
              <a:gd name="T62" fmla="*/ 322 w 718"/>
              <a:gd name="T63" fmla="*/ 717 h 718"/>
              <a:gd name="T64" fmla="*/ 377 w 718"/>
              <a:gd name="T65" fmla="*/ 718 h 718"/>
              <a:gd name="T66" fmla="*/ 430 w 718"/>
              <a:gd name="T67" fmla="*/ 711 h 718"/>
              <a:gd name="T68" fmla="*/ 481 w 718"/>
              <a:gd name="T69" fmla="*/ 697 h 718"/>
              <a:gd name="T70" fmla="*/ 530 w 718"/>
              <a:gd name="T71" fmla="*/ 675 h 718"/>
              <a:gd name="T72" fmla="*/ 573 w 718"/>
              <a:gd name="T73" fmla="*/ 647 h 718"/>
              <a:gd name="T74" fmla="*/ 612 w 718"/>
              <a:gd name="T75" fmla="*/ 614 h 718"/>
              <a:gd name="T76" fmla="*/ 647 w 718"/>
              <a:gd name="T77" fmla="*/ 574 h 718"/>
              <a:gd name="T78" fmla="*/ 674 w 718"/>
              <a:gd name="T79" fmla="*/ 530 h 718"/>
              <a:gd name="T80" fmla="*/ 695 w 718"/>
              <a:gd name="T81" fmla="*/ 483 h 718"/>
              <a:gd name="T82" fmla="*/ 711 w 718"/>
              <a:gd name="T83" fmla="*/ 432 h 718"/>
              <a:gd name="T84" fmla="*/ 717 w 718"/>
              <a:gd name="T85" fmla="*/ 378 h 718"/>
              <a:gd name="T86" fmla="*/ 716 w 718"/>
              <a:gd name="T87" fmla="*/ 322 h 718"/>
              <a:gd name="T88" fmla="*/ 706 w 718"/>
              <a:gd name="T89" fmla="*/ 270 h 718"/>
              <a:gd name="T90" fmla="*/ 689 w 718"/>
              <a:gd name="T91" fmla="*/ 220 h 718"/>
              <a:gd name="T92" fmla="*/ 666 w 718"/>
              <a:gd name="T93" fmla="*/ 173 h 718"/>
              <a:gd name="T94" fmla="*/ 636 w 718"/>
              <a:gd name="T95" fmla="*/ 131 h 718"/>
              <a:gd name="T96" fmla="*/ 600 w 718"/>
              <a:gd name="T97" fmla="*/ 94 h 718"/>
              <a:gd name="T98" fmla="*/ 559 w 718"/>
              <a:gd name="T99" fmla="*/ 62 h 718"/>
              <a:gd name="T100" fmla="*/ 515 w 718"/>
              <a:gd name="T101" fmla="*/ 35 h 718"/>
              <a:gd name="T102" fmla="*/ 465 w 718"/>
              <a:gd name="T103" fmla="*/ 16 h 718"/>
              <a:gd name="T104" fmla="*/ 413 w 718"/>
              <a:gd name="T105" fmla="*/ 4 h 718"/>
              <a:gd name="T106" fmla="*/ 359 w 718"/>
              <a:gd name="T107"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18" h="718">
                <a:moveTo>
                  <a:pt x="578" y="304"/>
                </a:moveTo>
                <a:lnTo>
                  <a:pt x="456" y="407"/>
                </a:lnTo>
                <a:lnTo>
                  <a:pt x="507" y="573"/>
                </a:lnTo>
                <a:lnTo>
                  <a:pt x="507" y="577"/>
                </a:lnTo>
                <a:lnTo>
                  <a:pt x="505" y="580"/>
                </a:lnTo>
                <a:lnTo>
                  <a:pt x="504" y="580"/>
                </a:lnTo>
                <a:lnTo>
                  <a:pt x="503" y="580"/>
                </a:lnTo>
                <a:lnTo>
                  <a:pt x="500" y="580"/>
                </a:lnTo>
                <a:lnTo>
                  <a:pt x="498" y="579"/>
                </a:lnTo>
                <a:lnTo>
                  <a:pt x="359" y="474"/>
                </a:lnTo>
                <a:lnTo>
                  <a:pt x="218" y="579"/>
                </a:lnTo>
                <a:lnTo>
                  <a:pt x="215" y="580"/>
                </a:lnTo>
                <a:lnTo>
                  <a:pt x="211" y="580"/>
                </a:lnTo>
                <a:lnTo>
                  <a:pt x="209" y="577"/>
                </a:lnTo>
                <a:lnTo>
                  <a:pt x="209" y="573"/>
                </a:lnTo>
                <a:lnTo>
                  <a:pt x="261" y="407"/>
                </a:lnTo>
                <a:lnTo>
                  <a:pt x="139" y="304"/>
                </a:lnTo>
                <a:lnTo>
                  <a:pt x="138" y="301"/>
                </a:lnTo>
                <a:lnTo>
                  <a:pt x="138" y="297"/>
                </a:lnTo>
                <a:lnTo>
                  <a:pt x="140" y="295"/>
                </a:lnTo>
                <a:lnTo>
                  <a:pt x="142" y="294"/>
                </a:lnTo>
                <a:lnTo>
                  <a:pt x="295" y="294"/>
                </a:lnTo>
                <a:lnTo>
                  <a:pt x="353" y="153"/>
                </a:lnTo>
                <a:lnTo>
                  <a:pt x="355" y="151"/>
                </a:lnTo>
                <a:lnTo>
                  <a:pt x="359" y="150"/>
                </a:lnTo>
                <a:lnTo>
                  <a:pt x="361" y="151"/>
                </a:lnTo>
                <a:lnTo>
                  <a:pt x="364" y="153"/>
                </a:lnTo>
                <a:lnTo>
                  <a:pt x="422" y="294"/>
                </a:lnTo>
                <a:lnTo>
                  <a:pt x="574" y="294"/>
                </a:lnTo>
                <a:lnTo>
                  <a:pt x="578" y="295"/>
                </a:lnTo>
                <a:lnTo>
                  <a:pt x="580" y="297"/>
                </a:lnTo>
                <a:lnTo>
                  <a:pt x="580" y="301"/>
                </a:lnTo>
                <a:lnTo>
                  <a:pt x="578" y="304"/>
                </a:lnTo>
                <a:close/>
                <a:moveTo>
                  <a:pt x="359" y="0"/>
                </a:moveTo>
                <a:lnTo>
                  <a:pt x="340" y="0"/>
                </a:lnTo>
                <a:lnTo>
                  <a:pt x="322" y="2"/>
                </a:lnTo>
                <a:lnTo>
                  <a:pt x="304" y="4"/>
                </a:lnTo>
                <a:lnTo>
                  <a:pt x="286" y="7"/>
                </a:lnTo>
                <a:lnTo>
                  <a:pt x="268" y="12"/>
                </a:lnTo>
                <a:lnTo>
                  <a:pt x="252" y="16"/>
                </a:lnTo>
                <a:lnTo>
                  <a:pt x="235" y="21"/>
                </a:lnTo>
                <a:lnTo>
                  <a:pt x="218" y="28"/>
                </a:lnTo>
                <a:lnTo>
                  <a:pt x="203" y="35"/>
                </a:lnTo>
                <a:lnTo>
                  <a:pt x="187" y="44"/>
                </a:lnTo>
                <a:lnTo>
                  <a:pt x="172" y="52"/>
                </a:lnTo>
                <a:lnTo>
                  <a:pt x="158" y="62"/>
                </a:lnTo>
                <a:lnTo>
                  <a:pt x="143" y="71"/>
                </a:lnTo>
                <a:lnTo>
                  <a:pt x="130" y="82"/>
                </a:lnTo>
                <a:lnTo>
                  <a:pt x="117" y="94"/>
                </a:lnTo>
                <a:lnTo>
                  <a:pt x="104" y="106"/>
                </a:lnTo>
                <a:lnTo>
                  <a:pt x="92" y="117"/>
                </a:lnTo>
                <a:lnTo>
                  <a:pt x="82" y="131"/>
                </a:lnTo>
                <a:lnTo>
                  <a:pt x="71" y="145"/>
                </a:lnTo>
                <a:lnTo>
                  <a:pt x="60" y="158"/>
                </a:lnTo>
                <a:lnTo>
                  <a:pt x="51" y="173"/>
                </a:lnTo>
                <a:lnTo>
                  <a:pt x="42" y="188"/>
                </a:lnTo>
                <a:lnTo>
                  <a:pt x="34" y="203"/>
                </a:lnTo>
                <a:lnTo>
                  <a:pt x="27" y="220"/>
                </a:lnTo>
                <a:lnTo>
                  <a:pt x="21" y="235"/>
                </a:lnTo>
                <a:lnTo>
                  <a:pt x="15" y="252"/>
                </a:lnTo>
                <a:lnTo>
                  <a:pt x="10" y="270"/>
                </a:lnTo>
                <a:lnTo>
                  <a:pt x="7" y="286"/>
                </a:lnTo>
                <a:lnTo>
                  <a:pt x="3" y="304"/>
                </a:lnTo>
                <a:lnTo>
                  <a:pt x="1" y="322"/>
                </a:lnTo>
                <a:lnTo>
                  <a:pt x="0" y="341"/>
                </a:lnTo>
                <a:lnTo>
                  <a:pt x="0" y="359"/>
                </a:lnTo>
                <a:lnTo>
                  <a:pt x="0" y="378"/>
                </a:lnTo>
                <a:lnTo>
                  <a:pt x="1" y="396"/>
                </a:lnTo>
                <a:lnTo>
                  <a:pt x="3" y="414"/>
                </a:lnTo>
                <a:lnTo>
                  <a:pt x="7" y="432"/>
                </a:lnTo>
                <a:lnTo>
                  <a:pt x="10" y="449"/>
                </a:lnTo>
                <a:lnTo>
                  <a:pt x="15" y="466"/>
                </a:lnTo>
                <a:lnTo>
                  <a:pt x="21" y="483"/>
                </a:lnTo>
                <a:lnTo>
                  <a:pt x="27" y="499"/>
                </a:lnTo>
                <a:lnTo>
                  <a:pt x="34" y="515"/>
                </a:lnTo>
                <a:lnTo>
                  <a:pt x="42" y="530"/>
                </a:lnTo>
                <a:lnTo>
                  <a:pt x="51" y="546"/>
                </a:lnTo>
                <a:lnTo>
                  <a:pt x="60" y="560"/>
                </a:lnTo>
                <a:lnTo>
                  <a:pt x="71" y="574"/>
                </a:lnTo>
                <a:lnTo>
                  <a:pt x="82" y="587"/>
                </a:lnTo>
                <a:lnTo>
                  <a:pt x="92" y="600"/>
                </a:lnTo>
                <a:lnTo>
                  <a:pt x="104" y="614"/>
                </a:lnTo>
                <a:lnTo>
                  <a:pt x="117" y="625"/>
                </a:lnTo>
                <a:lnTo>
                  <a:pt x="130" y="636"/>
                </a:lnTo>
                <a:lnTo>
                  <a:pt x="143" y="647"/>
                </a:lnTo>
                <a:lnTo>
                  <a:pt x="158" y="658"/>
                </a:lnTo>
                <a:lnTo>
                  <a:pt x="172" y="666"/>
                </a:lnTo>
                <a:lnTo>
                  <a:pt x="187" y="675"/>
                </a:lnTo>
                <a:lnTo>
                  <a:pt x="203" y="683"/>
                </a:lnTo>
                <a:lnTo>
                  <a:pt x="218" y="690"/>
                </a:lnTo>
                <a:lnTo>
                  <a:pt x="235" y="697"/>
                </a:lnTo>
                <a:lnTo>
                  <a:pt x="252" y="703"/>
                </a:lnTo>
                <a:lnTo>
                  <a:pt x="268" y="707"/>
                </a:lnTo>
                <a:lnTo>
                  <a:pt x="286" y="711"/>
                </a:lnTo>
                <a:lnTo>
                  <a:pt x="304" y="715"/>
                </a:lnTo>
                <a:lnTo>
                  <a:pt x="322" y="717"/>
                </a:lnTo>
                <a:lnTo>
                  <a:pt x="340" y="718"/>
                </a:lnTo>
                <a:lnTo>
                  <a:pt x="359" y="718"/>
                </a:lnTo>
                <a:lnTo>
                  <a:pt x="377" y="718"/>
                </a:lnTo>
                <a:lnTo>
                  <a:pt x="396" y="717"/>
                </a:lnTo>
                <a:lnTo>
                  <a:pt x="413" y="715"/>
                </a:lnTo>
                <a:lnTo>
                  <a:pt x="430" y="711"/>
                </a:lnTo>
                <a:lnTo>
                  <a:pt x="448" y="707"/>
                </a:lnTo>
                <a:lnTo>
                  <a:pt x="465" y="703"/>
                </a:lnTo>
                <a:lnTo>
                  <a:pt x="481" y="697"/>
                </a:lnTo>
                <a:lnTo>
                  <a:pt x="498" y="690"/>
                </a:lnTo>
                <a:lnTo>
                  <a:pt x="515" y="683"/>
                </a:lnTo>
                <a:lnTo>
                  <a:pt x="530" y="675"/>
                </a:lnTo>
                <a:lnTo>
                  <a:pt x="544" y="666"/>
                </a:lnTo>
                <a:lnTo>
                  <a:pt x="559" y="658"/>
                </a:lnTo>
                <a:lnTo>
                  <a:pt x="573" y="647"/>
                </a:lnTo>
                <a:lnTo>
                  <a:pt x="587" y="636"/>
                </a:lnTo>
                <a:lnTo>
                  <a:pt x="600" y="625"/>
                </a:lnTo>
                <a:lnTo>
                  <a:pt x="612" y="614"/>
                </a:lnTo>
                <a:lnTo>
                  <a:pt x="624" y="600"/>
                </a:lnTo>
                <a:lnTo>
                  <a:pt x="636" y="587"/>
                </a:lnTo>
                <a:lnTo>
                  <a:pt x="647" y="574"/>
                </a:lnTo>
                <a:lnTo>
                  <a:pt x="656" y="560"/>
                </a:lnTo>
                <a:lnTo>
                  <a:pt x="666" y="546"/>
                </a:lnTo>
                <a:lnTo>
                  <a:pt x="674" y="530"/>
                </a:lnTo>
                <a:lnTo>
                  <a:pt x="682" y="515"/>
                </a:lnTo>
                <a:lnTo>
                  <a:pt x="689" y="499"/>
                </a:lnTo>
                <a:lnTo>
                  <a:pt x="695" y="483"/>
                </a:lnTo>
                <a:lnTo>
                  <a:pt x="701" y="466"/>
                </a:lnTo>
                <a:lnTo>
                  <a:pt x="706" y="449"/>
                </a:lnTo>
                <a:lnTo>
                  <a:pt x="711" y="432"/>
                </a:lnTo>
                <a:lnTo>
                  <a:pt x="713" y="414"/>
                </a:lnTo>
                <a:lnTo>
                  <a:pt x="716" y="396"/>
                </a:lnTo>
                <a:lnTo>
                  <a:pt x="717" y="378"/>
                </a:lnTo>
                <a:lnTo>
                  <a:pt x="718" y="359"/>
                </a:lnTo>
                <a:lnTo>
                  <a:pt x="717" y="341"/>
                </a:lnTo>
                <a:lnTo>
                  <a:pt x="716" y="322"/>
                </a:lnTo>
                <a:lnTo>
                  <a:pt x="713" y="304"/>
                </a:lnTo>
                <a:lnTo>
                  <a:pt x="711" y="286"/>
                </a:lnTo>
                <a:lnTo>
                  <a:pt x="706" y="270"/>
                </a:lnTo>
                <a:lnTo>
                  <a:pt x="701" y="252"/>
                </a:lnTo>
                <a:lnTo>
                  <a:pt x="695" y="235"/>
                </a:lnTo>
                <a:lnTo>
                  <a:pt x="689" y="220"/>
                </a:lnTo>
                <a:lnTo>
                  <a:pt x="682" y="203"/>
                </a:lnTo>
                <a:lnTo>
                  <a:pt x="674" y="188"/>
                </a:lnTo>
                <a:lnTo>
                  <a:pt x="666" y="173"/>
                </a:lnTo>
                <a:lnTo>
                  <a:pt x="656" y="158"/>
                </a:lnTo>
                <a:lnTo>
                  <a:pt x="647" y="145"/>
                </a:lnTo>
                <a:lnTo>
                  <a:pt x="636" y="131"/>
                </a:lnTo>
                <a:lnTo>
                  <a:pt x="624" y="117"/>
                </a:lnTo>
                <a:lnTo>
                  <a:pt x="612" y="106"/>
                </a:lnTo>
                <a:lnTo>
                  <a:pt x="600" y="94"/>
                </a:lnTo>
                <a:lnTo>
                  <a:pt x="587" y="82"/>
                </a:lnTo>
                <a:lnTo>
                  <a:pt x="573" y="71"/>
                </a:lnTo>
                <a:lnTo>
                  <a:pt x="559" y="62"/>
                </a:lnTo>
                <a:lnTo>
                  <a:pt x="544" y="52"/>
                </a:lnTo>
                <a:lnTo>
                  <a:pt x="530" y="44"/>
                </a:lnTo>
                <a:lnTo>
                  <a:pt x="515" y="35"/>
                </a:lnTo>
                <a:lnTo>
                  <a:pt x="498" y="28"/>
                </a:lnTo>
                <a:lnTo>
                  <a:pt x="481" y="21"/>
                </a:lnTo>
                <a:lnTo>
                  <a:pt x="465" y="16"/>
                </a:lnTo>
                <a:lnTo>
                  <a:pt x="448" y="12"/>
                </a:lnTo>
                <a:lnTo>
                  <a:pt x="430" y="7"/>
                </a:lnTo>
                <a:lnTo>
                  <a:pt x="413" y="4"/>
                </a:lnTo>
                <a:lnTo>
                  <a:pt x="396" y="2"/>
                </a:lnTo>
                <a:lnTo>
                  <a:pt x="377" y="0"/>
                </a:lnTo>
                <a:lnTo>
                  <a:pt x="359" y="0"/>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4" name="Freeform 3042">
            <a:extLst>
              <a:ext uri="{FF2B5EF4-FFF2-40B4-BE49-F238E27FC236}">
                <a16:creationId xmlns:a16="http://schemas.microsoft.com/office/drawing/2014/main" id="{98078C52-5DBE-4DA0-8A97-577B7EF416C6}"/>
              </a:ext>
            </a:extLst>
          </p:cNvPr>
          <p:cNvSpPr>
            <a:spLocks noEditPoints="1"/>
          </p:cNvSpPr>
          <p:nvPr/>
        </p:nvSpPr>
        <p:spPr bwMode="auto">
          <a:xfrm>
            <a:off x="3241176" y="2463411"/>
            <a:ext cx="285750" cy="285750"/>
          </a:xfrm>
          <a:custGeom>
            <a:avLst/>
            <a:gdLst>
              <a:gd name="T0" fmla="*/ 507 w 718"/>
              <a:gd name="T1" fmla="*/ 573 h 718"/>
              <a:gd name="T2" fmla="*/ 504 w 718"/>
              <a:gd name="T3" fmla="*/ 580 h 718"/>
              <a:gd name="T4" fmla="*/ 498 w 718"/>
              <a:gd name="T5" fmla="*/ 579 h 718"/>
              <a:gd name="T6" fmla="*/ 215 w 718"/>
              <a:gd name="T7" fmla="*/ 580 h 718"/>
              <a:gd name="T8" fmla="*/ 209 w 718"/>
              <a:gd name="T9" fmla="*/ 573 h 718"/>
              <a:gd name="T10" fmla="*/ 138 w 718"/>
              <a:gd name="T11" fmla="*/ 301 h 718"/>
              <a:gd name="T12" fmla="*/ 142 w 718"/>
              <a:gd name="T13" fmla="*/ 294 h 718"/>
              <a:gd name="T14" fmla="*/ 355 w 718"/>
              <a:gd name="T15" fmla="*/ 151 h 718"/>
              <a:gd name="T16" fmla="*/ 364 w 718"/>
              <a:gd name="T17" fmla="*/ 153 h 718"/>
              <a:gd name="T18" fmla="*/ 578 w 718"/>
              <a:gd name="T19" fmla="*/ 295 h 718"/>
              <a:gd name="T20" fmla="*/ 578 w 718"/>
              <a:gd name="T21" fmla="*/ 304 h 718"/>
              <a:gd name="T22" fmla="*/ 322 w 718"/>
              <a:gd name="T23" fmla="*/ 2 h 718"/>
              <a:gd name="T24" fmla="*/ 268 w 718"/>
              <a:gd name="T25" fmla="*/ 12 h 718"/>
              <a:gd name="T26" fmla="*/ 218 w 718"/>
              <a:gd name="T27" fmla="*/ 28 h 718"/>
              <a:gd name="T28" fmla="*/ 172 w 718"/>
              <a:gd name="T29" fmla="*/ 52 h 718"/>
              <a:gd name="T30" fmla="*/ 130 w 718"/>
              <a:gd name="T31" fmla="*/ 82 h 718"/>
              <a:gd name="T32" fmla="*/ 92 w 718"/>
              <a:gd name="T33" fmla="*/ 117 h 718"/>
              <a:gd name="T34" fmla="*/ 60 w 718"/>
              <a:gd name="T35" fmla="*/ 158 h 718"/>
              <a:gd name="T36" fmla="*/ 34 w 718"/>
              <a:gd name="T37" fmla="*/ 203 h 718"/>
              <a:gd name="T38" fmla="*/ 15 w 718"/>
              <a:gd name="T39" fmla="*/ 252 h 718"/>
              <a:gd name="T40" fmla="*/ 3 w 718"/>
              <a:gd name="T41" fmla="*/ 304 h 718"/>
              <a:gd name="T42" fmla="*/ 0 w 718"/>
              <a:gd name="T43" fmla="*/ 359 h 718"/>
              <a:gd name="T44" fmla="*/ 3 w 718"/>
              <a:gd name="T45" fmla="*/ 414 h 718"/>
              <a:gd name="T46" fmla="*/ 15 w 718"/>
              <a:gd name="T47" fmla="*/ 466 h 718"/>
              <a:gd name="T48" fmla="*/ 34 w 718"/>
              <a:gd name="T49" fmla="*/ 515 h 718"/>
              <a:gd name="T50" fmla="*/ 60 w 718"/>
              <a:gd name="T51" fmla="*/ 560 h 718"/>
              <a:gd name="T52" fmla="*/ 92 w 718"/>
              <a:gd name="T53" fmla="*/ 600 h 718"/>
              <a:gd name="T54" fmla="*/ 130 w 718"/>
              <a:gd name="T55" fmla="*/ 636 h 718"/>
              <a:gd name="T56" fmla="*/ 172 w 718"/>
              <a:gd name="T57" fmla="*/ 666 h 718"/>
              <a:gd name="T58" fmla="*/ 218 w 718"/>
              <a:gd name="T59" fmla="*/ 690 h 718"/>
              <a:gd name="T60" fmla="*/ 268 w 718"/>
              <a:gd name="T61" fmla="*/ 707 h 718"/>
              <a:gd name="T62" fmla="*/ 322 w 718"/>
              <a:gd name="T63" fmla="*/ 717 h 718"/>
              <a:gd name="T64" fmla="*/ 377 w 718"/>
              <a:gd name="T65" fmla="*/ 718 h 718"/>
              <a:gd name="T66" fmla="*/ 430 w 718"/>
              <a:gd name="T67" fmla="*/ 711 h 718"/>
              <a:gd name="T68" fmla="*/ 481 w 718"/>
              <a:gd name="T69" fmla="*/ 697 h 718"/>
              <a:gd name="T70" fmla="*/ 530 w 718"/>
              <a:gd name="T71" fmla="*/ 675 h 718"/>
              <a:gd name="T72" fmla="*/ 573 w 718"/>
              <a:gd name="T73" fmla="*/ 647 h 718"/>
              <a:gd name="T74" fmla="*/ 612 w 718"/>
              <a:gd name="T75" fmla="*/ 614 h 718"/>
              <a:gd name="T76" fmla="*/ 647 w 718"/>
              <a:gd name="T77" fmla="*/ 574 h 718"/>
              <a:gd name="T78" fmla="*/ 674 w 718"/>
              <a:gd name="T79" fmla="*/ 530 h 718"/>
              <a:gd name="T80" fmla="*/ 695 w 718"/>
              <a:gd name="T81" fmla="*/ 483 h 718"/>
              <a:gd name="T82" fmla="*/ 711 w 718"/>
              <a:gd name="T83" fmla="*/ 432 h 718"/>
              <a:gd name="T84" fmla="*/ 717 w 718"/>
              <a:gd name="T85" fmla="*/ 378 h 718"/>
              <a:gd name="T86" fmla="*/ 716 w 718"/>
              <a:gd name="T87" fmla="*/ 322 h 718"/>
              <a:gd name="T88" fmla="*/ 706 w 718"/>
              <a:gd name="T89" fmla="*/ 270 h 718"/>
              <a:gd name="T90" fmla="*/ 689 w 718"/>
              <a:gd name="T91" fmla="*/ 220 h 718"/>
              <a:gd name="T92" fmla="*/ 666 w 718"/>
              <a:gd name="T93" fmla="*/ 173 h 718"/>
              <a:gd name="T94" fmla="*/ 636 w 718"/>
              <a:gd name="T95" fmla="*/ 131 h 718"/>
              <a:gd name="T96" fmla="*/ 600 w 718"/>
              <a:gd name="T97" fmla="*/ 94 h 718"/>
              <a:gd name="T98" fmla="*/ 559 w 718"/>
              <a:gd name="T99" fmla="*/ 62 h 718"/>
              <a:gd name="T100" fmla="*/ 515 w 718"/>
              <a:gd name="T101" fmla="*/ 35 h 718"/>
              <a:gd name="T102" fmla="*/ 465 w 718"/>
              <a:gd name="T103" fmla="*/ 16 h 718"/>
              <a:gd name="T104" fmla="*/ 413 w 718"/>
              <a:gd name="T105" fmla="*/ 4 h 718"/>
              <a:gd name="T106" fmla="*/ 359 w 718"/>
              <a:gd name="T107"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18" h="718">
                <a:moveTo>
                  <a:pt x="578" y="304"/>
                </a:moveTo>
                <a:lnTo>
                  <a:pt x="456" y="407"/>
                </a:lnTo>
                <a:lnTo>
                  <a:pt x="507" y="573"/>
                </a:lnTo>
                <a:lnTo>
                  <a:pt x="507" y="577"/>
                </a:lnTo>
                <a:lnTo>
                  <a:pt x="505" y="580"/>
                </a:lnTo>
                <a:lnTo>
                  <a:pt x="504" y="580"/>
                </a:lnTo>
                <a:lnTo>
                  <a:pt x="503" y="580"/>
                </a:lnTo>
                <a:lnTo>
                  <a:pt x="500" y="580"/>
                </a:lnTo>
                <a:lnTo>
                  <a:pt x="498" y="579"/>
                </a:lnTo>
                <a:lnTo>
                  <a:pt x="359" y="474"/>
                </a:lnTo>
                <a:lnTo>
                  <a:pt x="218" y="579"/>
                </a:lnTo>
                <a:lnTo>
                  <a:pt x="215" y="580"/>
                </a:lnTo>
                <a:lnTo>
                  <a:pt x="211" y="580"/>
                </a:lnTo>
                <a:lnTo>
                  <a:pt x="209" y="577"/>
                </a:lnTo>
                <a:lnTo>
                  <a:pt x="209" y="573"/>
                </a:lnTo>
                <a:lnTo>
                  <a:pt x="261" y="407"/>
                </a:lnTo>
                <a:lnTo>
                  <a:pt x="139" y="304"/>
                </a:lnTo>
                <a:lnTo>
                  <a:pt x="138" y="301"/>
                </a:lnTo>
                <a:lnTo>
                  <a:pt x="138" y="297"/>
                </a:lnTo>
                <a:lnTo>
                  <a:pt x="140" y="295"/>
                </a:lnTo>
                <a:lnTo>
                  <a:pt x="142" y="294"/>
                </a:lnTo>
                <a:lnTo>
                  <a:pt x="295" y="294"/>
                </a:lnTo>
                <a:lnTo>
                  <a:pt x="353" y="153"/>
                </a:lnTo>
                <a:lnTo>
                  <a:pt x="355" y="151"/>
                </a:lnTo>
                <a:lnTo>
                  <a:pt x="359" y="150"/>
                </a:lnTo>
                <a:lnTo>
                  <a:pt x="361" y="151"/>
                </a:lnTo>
                <a:lnTo>
                  <a:pt x="364" y="153"/>
                </a:lnTo>
                <a:lnTo>
                  <a:pt x="422" y="294"/>
                </a:lnTo>
                <a:lnTo>
                  <a:pt x="574" y="294"/>
                </a:lnTo>
                <a:lnTo>
                  <a:pt x="578" y="295"/>
                </a:lnTo>
                <a:lnTo>
                  <a:pt x="580" y="297"/>
                </a:lnTo>
                <a:lnTo>
                  <a:pt x="580" y="301"/>
                </a:lnTo>
                <a:lnTo>
                  <a:pt x="578" y="304"/>
                </a:lnTo>
                <a:close/>
                <a:moveTo>
                  <a:pt x="359" y="0"/>
                </a:moveTo>
                <a:lnTo>
                  <a:pt x="340" y="0"/>
                </a:lnTo>
                <a:lnTo>
                  <a:pt x="322" y="2"/>
                </a:lnTo>
                <a:lnTo>
                  <a:pt x="304" y="4"/>
                </a:lnTo>
                <a:lnTo>
                  <a:pt x="286" y="7"/>
                </a:lnTo>
                <a:lnTo>
                  <a:pt x="268" y="12"/>
                </a:lnTo>
                <a:lnTo>
                  <a:pt x="252" y="16"/>
                </a:lnTo>
                <a:lnTo>
                  <a:pt x="235" y="21"/>
                </a:lnTo>
                <a:lnTo>
                  <a:pt x="218" y="28"/>
                </a:lnTo>
                <a:lnTo>
                  <a:pt x="203" y="35"/>
                </a:lnTo>
                <a:lnTo>
                  <a:pt x="187" y="44"/>
                </a:lnTo>
                <a:lnTo>
                  <a:pt x="172" y="52"/>
                </a:lnTo>
                <a:lnTo>
                  <a:pt x="158" y="62"/>
                </a:lnTo>
                <a:lnTo>
                  <a:pt x="143" y="71"/>
                </a:lnTo>
                <a:lnTo>
                  <a:pt x="130" y="82"/>
                </a:lnTo>
                <a:lnTo>
                  <a:pt x="117" y="94"/>
                </a:lnTo>
                <a:lnTo>
                  <a:pt x="104" y="106"/>
                </a:lnTo>
                <a:lnTo>
                  <a:pt x="92" y="117"/>
                </a:lnTo>
                <a:lnTo>
                  <a:pt x="82" y="131"/>
                </a:lnTo>
                <a:lnTo>
                  <a:pt x="71" y="145"/>
                </a:lnTo>
                <a:lnTo>
                  <a:pt x="60" y="158"/>
                </a:lnTo>
                <a:lnTo>
                  <a:pt x="51" y="173"/>
                </a:lnTo>
                <a:lnTo>
                  <a:pt x="42" y="188"/>
                </a:lnTo>
                <a:lnTo>
                  <a:pt x="34" y="203"/>
                </a:lnTo>
                <a:lnTo>
                  <a:pt x="27" y="220"/>
                </a:lnTo>
                <a:lnTo>
                  <a:pt x="21" y="235"/>
                </a:lnTo>
                <a:lnTo>
                  <a:pt x="15" y="252"/>
                </a:lnTo>
                <a:lnTo>
                  <a:pt x="10" y="270"/>
                </a:lnTo>
                <a:lnTo>
                  <a:pt x="7" y="286"/>
                </a:lnTo>
                <a:lnTo>
                  <a:pt x="3" y="304"/>
                </a:lnTo>
                <a:lnTo>
                  <a:pt x="1" y="322"/>
                </a:lnTo>
                <a:lnTo>
                  <a:pt x="0" y="341"/>
                </a:lnTo>
                <a:lnTo>
                  <a:pt x="0" y="359"/>
                </a:lnTo>
                <a:lnTo>
                  <a:pt x="0" y="378"/>
                </a:lnTo>
                <a:lnTo>
                  <a:pt x="1" y="396"/>
                </a:lnTo>
                <a:lnTo>
                  <a:pt x="3" y="414"/>
                </a:lnTo>
                <a:lnTo>
                  <a:pt x="7" y="432"/>
                </a:lnTo>
                <a:lnTo>
                  <a:pt x="10" y="449"/>
                </a:lnTo>
                <a:lnTo>
                  <a:pt x="15" y="466"/>
                </a:lnTo>
                <a:lnTo>
                  <a:pt x="21" y="483"/>
                </a:lnTo>
                <a:lnTo>
                  <a:pt x="27" y="499"/>
                </a:lnTo>
                <a:lnTo>
                  <a:pt x="34" y="515"/>
                </a:lnTo>
                <a:lnTo>
                  <a:pt x="42" y="530"/>
                </a:lnTo>
                <a:lnTo>
                  <a:pt x="51" y="546"/>
                </a:lnTo>
                <a:lnTo>
                  <a:pt x="60" y="560"/>
                </a:lnTo>
                <a:lnTo>
                  <a:pt x="71" y="574"/>
                </a:lnTo>
                <a:lnTo>
                  <a:pt x="82" y="587"/>
                </a:lnTo>
                <a:lnTo>
                  <a:pt x="92" y="600"/>
                </a:lnTo>
                <a:lnTo>
                  <a:pt x="104" y="614"/>
                </a:lnTo>
                <a:lnTo>
                  <a:pt x="117" y="625"/>
                </a:lnTo>
                <a:lnTo>
                  <a:pt x="130" y="636"/>
                </a:lnTo>
                <a:lnTo>
                  <a:pt x="143" y="647"/>
                </a:lnTo>
                <a:lnTo>
                  <a:pt x="158" y="658"/>
                </a:lnTo>
                <a:lnTo>
                  <a:pt x="172" y="666"/>
                </a:lnTo>
                <a:lnTo>
                  <a:pt x="187" y="675"/>
                </a:lnTo>
                <a:lnTo>
                  <a:pt x="203" y="683"/>
                </a:lnTo>
                <a:lnTo>
                  <a:pt x="218" y="690"/>
                </a:lnTo>
                <a:lnTo>
                  <a:pt x="235" y="697"/>
                </a:lnTo>
                <a:lnTo>
                  <a:pt x="252" y="703"/>
                </a:lnTo>
                <a:lnTo>
                  <a:pt x="268" y="707"/>
                </a:lnTo>
                <a:lnTo>
                  <a:pt x="286" y="711"/>
                </a:lnTo>
                <a:lnTo>
                  <a:pt x="304" y="715"/>
                </a:lnTo>
                <a:lnTo>
                  <a:pt x="322" y="717"/>
                </a:lnTo>
                <a:lnTo>
                  <a:pt x="340" y="718"/>
                </a:lnTo>
                <a:lnTo>
                  <a:pt x="359" y="718"/>
                </a:lnTo>
                <a:lnTo>
                  <a:pt x="377" y="718"/>
                </a:lnTo>
                <a:lnTo>
                  <a:pt x="396" y="717"/>
                </a:lnTo>
                <a:lnTo>
                  <a:pt x="413" y="715"/>
                </a:lnTo>
                <a:lnTo>
                  <a:pt x="430" y="711"/>
                </a:lnTo>
                <a:lnTo>
                  <a:pt x="448" y="707"/>
                </a:lnTo>
                <a:lnTo>
                  <a:pt x="465" y="703"/>
                </a:lnTo>
                <a:lnTo>
                  <a:pt x="481" y="697"/>
                </a:lnTo>
                <a:lnTo>
                  <a:pt x="498" y="690"/>
                </a:lnTo>
                <a:lnTo>
                  <a:pt x="515" y="683"/>
                </a:lnTo>
                <a:lnTo>
                  <a:pt x="530" y="675"/>
                </a:lnTo>
                <a:lnTo>
                  <a:pt x="544" y="666"/>
                </a:lnTo>
                <a:lnTo>
                  <a:pt x="559" y="658"/>
                </a:lnTo>
                <a:lnTo>
                  <a:pt x="573" y="647"/>
                </a:lnTo>
                <a:lnTo>
                  <a:pt x="587" y="636"/>
                </a:lnTo>
                <a:lnTo>
                  <a:pt x="600" y="625"/>
                </a:lnTo>
                <a:lnTo>
                  <a:pt x="612" y="614"/>
                </a:lnTo>
                <a:lnTo>
                  <a:pt x="624" y="600"/>
                </a:lnTo>
                <a:lnTo>
                  <a:pt x="636" y="587"/>
                </a:lnTo>
                <a:lnTo>
                  <a:pt x="647" y="574"/>
                </a:lnTo>
                <a:lnTo>
                  <a:pt x="656" y="560"/>
                </a:lnTo>
                <a:lnTo>
                  <a:pt x="666" y="546"/>
                </a:lnTo>
                <a:lnTo>
                  <a:pt x="674" y="530"/>
                </a:lnTo>
                <a:lnTo>
                  <a:pt x="682" y="515"/>
                </a:lnTo>
                <a:lnTo>
                  <a:pt x="689" y="499"/>
                </a:lnTo>
                <a:lnTo>
                  <a:pt x="695" y="483"/>
                </a:lnTo>
                <a:lnTo>
                  <a:pt x="701" y="466"/>
                </a:lnTo>
                <a:lnTo>
                  <a:pt x="706" y="449"/>
                </a:lnTo>
                <a:lnTo>
                  <a:pt x="711" y="432"/>
                </a:lnTo>
                <a:lnTo>
                  <a:pt x="713" y="414"/>
                </a:lnTo>
                <a:lnTo>
                  <a:pt x="716" y="396"/>
                </a:lnTo>
                <a:lnTo>
                  <a:pt x="717" y="378"/>
                </a:lnTo>
                <a:lnTo>
                  <a:pt x="718" y="359"/>
                </a:lnTo>
                <a:lnTo>
                  <a:pt x="717" y="341"/>
                </a:lnTo>
                <a:lnTo>
                  <a:pt x="716" y="322"/>
                </a:lnTo>
                <a:lnTo>
                  <a:pt x="713" y="304"/>
                </a:lnTo>
                <a:lnTo>
                  <a:pt x="711" y="286"/>
                </a:lnTo>
                <a:lnTo>
                  <a:pt x="706" y="270"/>
                </a:lnTo>
                <a:lnTo>
                  <a:pt x="701" y="252"/>
                </a:lnTo>
                <a:lnTo>
                  <a:pt x="695" y="235"/>
                </a:lnTo>
                <a:lnTo>
                  <a:pt x="689" y="220"/>
                </a:lnTo>
                <a:lnTo>
                  <a:pt x="682" y="203"/>
                </a:lnTo>
                <a:lnTo>
                  <a:pt x="674" y="188"/>
                </a:lnTo>
                <a:lnTo>
                  <a:pt x="666" y="173"/>
                </a:lnTo>
                <a:lnTo>
                  <a:pt x="656" y="158"/>
                </a:lnTo>
                <a:lnTo>
                  <a:pt x="647" y="145"/>
                </a:lnTo>
                <a:lnTo>
                  <a:pt x="636" y="131"/>
                </a:lnTo>
                <a:lnTo>
                  <a:pt x="624" y="117"/>
                </a:lnTo>
                <a:lnTo>
                  <a:pt x="612" y="106"/>
                </a:lnTo>
                <a:lnTo>
                  <a:pt x="600" y="94"/>
                </a:lnTo>
                <a:lnTo>
                  <a:pt x="587" y="82"/>
                </a:lnTo>
                <a:lnTo>
                  <a:pt x="573" y="71"/>
                </a:lnTo>
                <a:lnTo>
                  <a:pt x="559" y="62"/>
                </a:lnTo>
                <a:lnTo>
                  <a:pt x="544" y="52"/>
                </a:lnTo>
                <a:lnTo>
                  <a:pt x="530" y="44"/>
                </a:lnTo>
                <a:lnTo>
                  <a:pt x="515" y="35"/>
                </a:lnTo>
                <a:lnTo>
                  <a:pt x="498" y="28"/>
                </a:lnTo>
                <a:lnTo>
                  <a:pt x="481" y="21"/>
                </a:lnTo>
                <a:lnTo>
                  <a:pt x="465" y="16"/>
                </a:lnTo>
                <a:lnTo>
                  <a:pt x="448" y="12"/>
                </a:lnTo>
                <a:lnTo>
                  <a:pt x="430" y="7"/>
                </a:lnTo>
                <a:lnTo>
                  <a:pt x="413" y="4"/>
                </a:lnTo>
                <a:lnTo>
                  <a:pt x="396" y="2"/>
                </a:lnTo>
                <a:lnTo>
                  <a:pt x="377" y="0"/>
                </a:lnTo>
                <a:lnTo>
                  <a:pt x="359" y="0"/>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6" name="Freeform 3042">
            <a:extLst>
              <a:ext uri="{FF2B5EF4-FFF2-40B4-BE49-F238E27FC236}">
                <a16:creationId xmlns:a16="http://schemas.microsoft.com/office/drawing/2014/main" id="{39C68D9C-C77B-49FA-88B9-8041BE23864F}"/>
              </a:ext>
            </a:extLst>
          </p:cNvPr>
          <p:cNvSpPr>
            <a:spLocks noEditPoints="1"/>
          </p:cNvSpPr>
          <p:nvPr/>
        </p:nvSpPr>
        <p:spPr bwMode="auto">
          <a:xfrm>
            <a:off x="2195833" y="4149567"/>
            <a:ext cx="285750" cy="285750"/>
          </a:xfrm>
          <a:custGeom>
            <a:avLst/>
            <a:gdLst>
              <a:gd name="T0" fmla="*/ 507 w 718"/>
              <a:gd name="T1" fmla="*/ 573 h 718"/>
              <a:gd name="T2" fmla="*/ 504 w 718"/>
              <a:gd name="T3" fmla="*/ 580 h 718"/>
              <a:gd name="T4" fmla="*/ 498 w 718"/>
              <a:gd name="T5" fmla="*/ 579 h 718"/>
              <a:gd name="T6" fmla="*/ 215 w 718"/>
              <a:gd name="T7" fmla="*/ 580 h 718"/>
              <a:gd name="T8" fmla="*/ 209 w 718"/>
              <a:gd name="T9" fmla="*/ 573 h 718"/>
              <a:gd name="T10" fmla="*/ 138 w 718"/>
              <a:gd name="T11" fmla="*/ 301 h 718"/>
              <a:gd name="T12" fmla="*/ 142 w 718"/>
              <a:gd name="T13" fmla="*/ 294 h 718"/>
              <a:gd name="T14" fmla="*/ 355 w 718"/>
              <a:gd name="T15" fmla="*/ 151 h 718"/>
              <a:gd name="T16" fmla="*/ 364 w 718"/>
              <a:gd name="T17" fmla="*/ 153 h 718"/>
              <a:gd name="T18" fmla="*/ 578 w 718"/>
              <a:gd name="T19" fmla="*/ 295 h 718"/>
              <a:gd name="T20" fmla="*/ 578 w 718"/>
              <a:gd name="T21" fmla="*/ 304 h 718"/>
              <a:gd name="T22" fmla="*/ 322 w 718"/>
              <a:gd name="T23" fmla="*/ 2 h 718"/>
              <a:gd name="T24" fmla="*/ 268 w 718"/>
              <a:gd name="T25" fmla="*/ 12 h 718"/>
              <a:gd name="T26" fmla="*/ 218 w 718"/>
              <a:gd name="T27" fmla="*/ 28 h 718"/>
              <a:gd name="T28" fmla="*/ 172 w 718"/>
              <a:gd name="T29" fmla="*/ 52 h 718"/>
              <a:gd name="T30" fmla="*/ 130 w 718"/>
              <a:gd name="T31" fmla="*/ 82 h 718"/>
              <a:gd name="T32" fmla="*/ 92 w 718"/>
              <a:gd name="T33" fmla="*/ 117 h 718"/>
              <a:gd name="T34" fmla="*/ 60 w 718"/>
              <a:gd name="T35" fmla="*/ 158 h 718"/>
              <a:gd name="T36" fmla="*/ 34 w 718"/>
              <a:gd name="T37" fmla="*/ 203 h 718"/>
              <a:gd name="T38" fmla="*/ 15 w 718"/>
              <a:gd name="T39" fmla="*/ 252 h 718"/>
              <a:gd name="T40" fmla="*/ 3 w 718"/>
              <a:gd name="T41" fmla="*/ 304 h 718"/>
              <a:gd name="T42" fmla="*/ 0 w 718"/>
              <a:gd name="T43" fmla="*/ 359 h 718"/>
              <a:gd name="T44" fmla="*/ 3 w 718"/>
              <a:gd name="T45" fmla="*/ 414 h 718"/>
              <a:gd name="T46" fmla="*/ 15 w 718"/>
              <a:gd name="T47" fmla="*/ 466 h 718"/>
              <a:gd name="T48" fmla="*/ 34 w 718"/>
              <a:gd name="T49" fmla="*/ 515 h 718"/>
              <a:gd name="T50" fmla="*/ 60 w 718"/>
              <a:gd name="T51" fmla="*/ 560 h 718"/>
              <a:gd name="T52" fmla="*/ 92 w 718"/>
              <a:gd name="T53" fmla="*/ 600 h 718"/>
              <a:gd name="T54" fmla="*/ 130 w 718"/>
              <a:gd name="T55" fmla="*/ 636 h 718"/>
              <a:gd name="T56" fmla="*/ 172 w 718"/>
              <a:gd name="T57" fmla="*/ 666 h 718"/>
              <a:gd name="T58" fmla="*/ 218 w 718"/>
              <a:gd name="T59" fmla="*/ 690 h 718"/>
              <a:gd name="T60" fmla="*/ 268 w 718"/>
              <a:gd name="T61" fmla="*/ 707 h 718"/>
              <a:gd name="T62" fmla="*/ 322 w 718"/>
              <a:gd name="T63" fmla="*/ 717 h 718"/>
              <a:gd name="T64" fmla="*/ 377 w 718"/>
              <a:gd name="T65" fmla="*/ 718 h 718"/>
              <a:gd name="T66" fmla="*/ 430 w 718"/>
              <a:gd name="T67" fmla="*/ 711 h 718"/>
              <a:gd name="T68" fmla="*/ 481 w 718"/>
              <a:gd name="T69" fmla="*/ 697 h 718"/>
              <a:gd name="T70" fmla="*/ 530 w 718"/>
              <a:gd name="T71" fmla="*/ 675 h 718"/>
              <a:gd name="T72" fmla="*/ 573 w 718"/>
              <a:gd name="T73" fmla="*/ 647 h 718"/>
              <a:gd name="T74" fmla="*/ 612 w 718"/>
              <a:gd name="T75" fmla="*/ 614 h 718"/>
              <a:gd name="T76" fmla="*/ 647 w 718"/>
              <a:gd name="T77" fmla="*/ 574 h 718"/>
              <a:gd name="T78" fmla="*/ 674 w 718"/>
              <a:gd name="T79" fmla="*/ 530 h 718"/>
              <a:gd name="T80" fmla="*/ 695 w 718"/>
              <a:gd name="T81" fmla="*/ 483 h 718"/>
              <a:gd name="T82" fmla="*/ 711 w 718"/>
              <a:gd name="T83" fmla="*/ 432 h 718"/>
              <a:gd name="T84" fmla="*/ 717 w 718"/>
              <a:gd name="T85" fmla="*/ 378 h 718"/>
              <a:gd name="T86" fmla="*/ 716 w 718"/>
              <a:gd name="T87" fmla="*/ 322 h 718"/>
              <a:gd name="T88" fmla="*/ 706 w 718"/>
              <a:gd name="T89" fmla="*/ 270 h 718"/>
              <a:gd name="T90" fmla="*/ 689 w 718"/>
              <a:gd name="T91" fmla="*/ 220 h 718"/>
              <a:gd name="T92" fmla="*/ 666 w 718"/>
              <a:gd name="T93" fmla="*/ 173 h 718"/>
              <a:gd name="T94" fmla="*/ 636 w 718"/>
              <a:gd name="T95" fmla="*/ 131 h 718"/>
              <a:gd name="T96" fmla="*/ 600 w 718"/>
              <a:gd name="T97" fmla="*/ 94 h 718"/>
              <a:gd name="T98" fmla="*/ 559 w 718"/>
              <a:gd name="T99" fmla="*/ 62 h 718"/>
              <a:gd name="T100" fmla="*/ 515 w 718"/>
              <a:gd name="T101" fmla="*/ 35 h 718"/>
              <a:gd name="T102" fmla="*/ 465 w 718"/>
              <a:gd name="T103" fmla="*/ 16 h 718"/>
              <a:gd name="T104" fmla="*/ 413 w 718"/>
              <a:gd name="T105" fmla="*/ 4 h 718"/>
              <a:gd name="T106" fmla="*/ 359 w 718"/>
              <a:gd name="T107"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18" h="718">
                <a:moveTo>
                  <a:pt x="578" y="304"/>
                </a:moveTo>
                <a:lnTo>
                  <a:pt x="456" y="407"/>
                </a:lnTo>
                <a:lnTo>
                  <a:pt x="507" y="573"/>
                </a:lnTo>
                <a:lnTo>
                  <a:pt x="507" y="577"/>
                </a:lnTo>
                <a:lnTo>
                  <a:pt x="505" y="580"/>
                </a:lnTo>
                <a:lnTo>
                  <a:pt x="504" y="580"/>
                </a:lnTo>
                <a:lnTo>
                  <a:pt x="503" y="580"/>
                </a:lnTo>
                <a:lnTo>
                  <a:pt x="500" y="580"/>
                </a:lnTo>
                <a:lnTo>
                  <a:pt x="498" y="579"/>
                </a:lnTo>
                <a:lnTo>
                  <a:pt x="359" y="474"/>
                </a:lnTo>
                <a:lnTo>
                  <a:pt x="218" y="579"/>
                </a:lnTo>
                <a:lnTo>
                  <a:pt x="215" y="580"/>
                </a:lnTo>
                <a:lnTo>
                  <a:pt x="211" y="580"/>
                </a:lnTo>
                <a:lnTo>
                  <a:pt x="209" y="577"/>
                </a:lnTo>
                <a:lnTo>
                  <a:pt x="209" y="573"/>
                </a:lnTo>
                <a:lnTo>
                  <a:pt x="261" y="407"/>
                </a:lnTo>
                <a:lnTo>
                  <a:pt x="139" y="304"/>
                </a:lnTo>
                <a:lnTo>
                  <a:pt x="138" y="301"/>
                </a:lnTo>
                <a:lnTo>
                  <a:pt x="138" y="297"/>
                </a:lnTo>
                <a:lnTo>
                  <a:pt x="140" y="295"/>
                </a:lnTo>
                <a:lnTo>
                  <a:pt x="142" y="294"/>
                </a:lnTo>
                <a:lnTo>
                  <a:pt x="295" y="294"/>
                </a:lnTo>
                <a:lnTo>
                  <a:pt x="353" y="153"/>
                </a:lnTo>
                <a:lnTo>
                  <a:pt x="355" y="151"/>
                </a:lnTo>
                <a:lnTo>
                  <a:pt x="359" y="150"/>
                </a:lnTo>
                <a:lnTo>
                  <a:pt x="361" y="151"/>
                </a:lnTo>
                <a:lnTo>
                  <a:pt x="364" y="153"/>
                </a:lnTo>
                <a:lnTo>
                  <a:pt x="422" y="294"/>
                </a:lnTo>
                <a:lnTo>
                  <a:pt x="574" y="294"/>
                </a:lnTo>
                <a:lnTo>
                  <a:pt x="578" y="295"/>
                </a:lnTo>
                <a:lnTo>
                  <a:pt x="580" y="297"/>
                </a:lnTo>
                <a:lnTo>
                  <a:pt x="580" y="301"/>
                </a:lnTo>
                <a:lnTo>
                  <a:pt x="578" y="304"/>
                </a:lnTo>
                <a:close/>
                <a:moveTo>
                  <a:pt x="359" y="0"/>
                </a:moveTo>
                <a:lnTo>
                  <a:pt x="340" y="0"/>
                </a:lnTo>
                <a:lnTo>
                  <a:pt x="322" y="2"/>
                </a:lnTo>
                <a:lnTo>
                  <a:pt x="304" y="4"/>
                </a:lnTo>
                <a:lnTo>
                  <a:pt x="286" y="7"/>
                </a:lnTo>
                <a:lnTo>
                  <a:pt x="268" y="12"/>
                </a:lnTo>
                <a:lnTo>
                  <a:pt x="252" y="16"/>
                </a:lnTo>
                <a:lnTo>
                  <a:pt x="235" y="21"/>
                </a:lnTo>
                <a:lnTo>
                  <a:pt x="218" y="28"/>
                </a:lnTo>
                <a:lnTo>
                  <a:pt x="203" y="35"/>
                </a:lnTo>
                <a:lnTo>
                  <a:pt x="187" y="44"/>
                </a:lnTo>
                <a:lnTo>
                  <a:pt x="172" y="52"/>
                </a:lnTo>
                <a:lnTo>
                  <a:pt x="158" y="62"/>
                </a:lnTo>
                <a:lnTo>
                  <a:pt x="143" y="71"/>
                </a:lnTo>
                <a:lnTo>
                  <a:pt x="130" y="82"/>
                </a:lnTo>
                <a:lnTo>
                  <a:pt x="117" y="94"/>
                </a:lnTo>
                <a:lnTo>
                  <a:pt x="104" y="106"/>
                </a:lnTo>
                <a:lnTo>
                  <a:pt x="92" y="117"/>
                </a:lnTo>
                <a:lnTo>
                  <a:pt x="82" y="131"/>
                </a:lnTo>
                <a:lnTo>
                  <a:pt x="71" y="145"/>
                </a:lnTo>
                <a:lnTo>
                  <a:pt x="60" y="158"/>
                </a:lnTo>
                <a:lnTo>
                  <a:pt x="51" y="173"/>
                </a:lnTo>
                <a:lnTo>
                  <a:pt x="42" y="188"/>
                </a:lnTo>
                <a:lnTo>
                  <a:pt x="34" y="203"/>
                </a:lnTo>
                <a:lnTo>
                  <a:pt x="27" y="220"/>
                </a:lnTo>
                <a:lnTo>
                  <a:pt x="21" y="235"/>
                </a:lnTo>
                <a:lnTo>
                  <a:pt x="15" y="252"/>
                </a:lnTo>
                <a:lnTo>
                  <a:pt x="10" y="270"/>
                </a:lnTo>
                <a:lnTo>
                  <a:pt x="7" y="286"/>
                </a:lnTo>
                <a:lnTo>
                  <a:pt x="3" y="304"/>
                </a:lnTo>
                <a:lnTo>
                  <a:pt x="1" y="322"/>
                </a:lnTo>
                <a:lnTo>
                  <a:pt x="0" y="341"/>
                </a:lnTo>
                <a:lnTo>
                  <a:pt x="0" y="359"/>
                </a:lnTo>
                <a:lnTo>
                  <a:pt x="0" y="378"/>
                </a:lnTo>
                <a:lnTo>
                  <a:pt x="1" y="396"/>
                </a:lnTo>
                <a:lnTo>
                  <a:pt x="3" y="414"/>
                </a:lnTo>
                <a:lnTo>
                  <a:pt x="7" y="432"/>
                </a:lnTo>
                <a:lnTo>
                  <a:pt x="10" y="449"/>
                </a:lnTo>
                <a:lnTo>
                  <a:pt x="15" y="466"/>
                </a:lnTo>
                <a:lnTo>
                  <a:pt x="21" y="483"/>
                </a:lnTo>
                <a:lnTo>
                  <a:pt x="27" y="499"/>
                </a:lnTo>
                <a:lnTo>
                  <a:pt x="34" y="515"/>
                </a:lnTo>
                <a:lnTo>
                  <a:pt x="42" y="530"/>
                </a:lnTo>
                <a:lnTo>
                  <a:pt x="51" y="546"/>
                </a:lnTo>
                <a:lnTo>
                  <a:pt x="60" y="560"/>
                </a:lnTo>
                <a:lnTo>
                  <a:pt x="71" y="574"/>
                </a:lnTo>
                <a:lnTo>
                  <a:pt x="82" y="587"/>
                </a:lnTo>
                <a:lnTo>
                  <a:pt x="92" y="600"/>
                </a:lnTo>
                <a:lnTo>
                  <a:pt x="104" y="614"/>
                </a:lnTo>
                <a:lnTo>
                  <a:pt x="117" y="625"/>
                </a:lnTo>
                <a:lnTo>
                  <a:pt x="130" y="636"/>
                </a:lnTo>
                <a:lnTo>
                  <a:pt x="143" y="647"/>
                </a:lnTo>
                <a:lnTo>
                  <a:pt x="158" y="658"/>
                </a:lnTo>
                <a:lnTo>
                  <a:pt x="172" y="666"/>
                </a:lnTo>
                <a:lnTo>
                  <a:pt x="187" y="675"/>
                </a:lnTo>
                <a:lnTo>
                  <a:pt x="203" y="683"/>
                </a:lnTo>
                <a:lnTo>
                  <a:pt x="218" y="690"/>
                </a:lnTo>
                <a:lnTo>
                  <a:pt x="235" y="697"/>
                </a:lnTo>
                <a:lnTo>
                  <a:pt x="252" y="703"/>
                </a:lnTo>
                <a:lnTo>
                  <a:pt x="268" y="707"/>
                </a:lnTo>
                <a:lnTo>
                  <a:pt x="286" y="711"/>
                </a:lnTo>
                <a:lnTo>
                  <a:pt x="304" y="715"/>
                </a:lnTo>
                <a:lnTo>
                  <a:pt x="322" y="717"/>
                </a:lnTo>
                <a:lnTo>
                  <a:pt x="340" y="718"/>
                </a:lnTo>
                <a:lnTo>
                  <a:pt x="359" y="718"/>
                </a:lnTo>
                <a:lnTo>
                  <a:pt x="377" y="718"/>
                </a:lnTo>
                <a:lnTo>
                  <a:pt x="396" y="717"/>
                </a:lnTo>
                <a:lnTo>
                  <a:pt x="413" y="715"/>
                </a:lnTo>
                <a:lnTo>
                  <a:pt x="430" y="711"/>
                </a:lnTo>
                <a:lnTo>
                  <a:pt x="448" y="707"/>
                </a:lnTo>
                <a:lnTo>
                  <a:pt x="465" y="703"/>
                </a:lnTo>
                <a:lnTo>
                  <a:pt x="481" y="697"/>
                </a:lnTo>
                <a:lnTo>
                  <a:pt x="498" y="690"/>
                </a:lnTo>
                <a:lnTo>
                  <a:pt x="515" y="683"/>
                </a:lnTo>
                <a:lnTo>
                  <a:pt x="530" y="675"/>
                </a:lnTo>
                <a:lnTo>
                  <a:pt x="544" y="666"/>
                </a:lnTo>
                <a:lnTo>
                  <a:pt x="559" y="658"/>
                </a:lnTo>
                <a:lnTo>
                  <a:pt x="573" y="647"/>
                </a:lnTo>
                <a:lnTo>
                  <a:pt x="587" y="636"/>
                </a:lnTo>
                <a:lnTo>
                  <a:pt x="600" y="625"/>
                </a:lnTo>
                <a:lnTo>
                  <a:pt x="612" y="614"/>
                </a:lnTo>
                <a:lnTo>
                  <a:pt x="624" y="600"/>
                </a:lnTo>
                <a:lnTo>
                  <a:pt x="636" y="587"/>
                </a:lnTo>
                <a:lnTo>
                  <a:pt x="647" y="574"/>
                </a:lnTo>
                <a:lnTo>
                  <a:pt x="656" y="560"/>
                </a:lnTo>
                <a:lnTo>
                  <a:pt x="666" y="546"/>
                </a:lnTo>
                <a:lnTo>
                  <a:pt x="674" y="530"/>
                </a:lnTo>
                <a:lnTo>
                  <a:pt x="682" y="515"/>
                </a:lnTo>
                <a:lnTo>
                  <a:pt x="689" y="499"/>
                </a:lnTo>
                <a:lnTo>
                  <a:pt x="695" y="483"/>
                </a:lnTo>
                <a:lnTo>
                  <a:pt x="701" y="466"/>
                </a:lnTo>
                <a:lnTo>
                  <a:pt x="706" y="449"/>
                </a:lnTo>
                <a:lnTo>
                  <a:pt x="711" y="432"/>
                </a:lnTo>
                <a:lnTo>
                  <a:pt x="713" y="414"/>
                </a:lnTo>
                <a:lnTo>
                  <a:pt x="716" y="396"/>
                </a:lnTo>
                <a:lnTo>
                  <a:pt x="717" y="378"/>
                </a:lnTo>
                <a:lnTo>
                  <a:pt x="718" y="359"/>
                </a:lnTo>
                <a:lnTo>
                  <a:pt x="717" y="341"/>
                </a:lnTo>
                <a:lnTo>
                  <a:pt x="716" y="322"/>
                </a:lnTo>
                <a:lnTo>
                  <a:pt x="713" y="304"/>
                </a:lnTo>
                <a:lnTo>
                  <a:pt x="711" y="286"/>
                </a:lnTo>
                <a:lnTo>
                  <a:pt x="706" y="270"/>
                </a:lnTo>
                <a:lnTo>
                  <a:pt x="701" y="252"/>
                </a:lnTo>
                <a:lnTo>
                  <a:pt x="695" y="235"/>
                </a:lnTo>
                <a:lnTo>
                  <a:pt x="689" y="220"/>
                </a:lnTo>
                <a:lnTo>
                  <a:pt x="682" y="203"/>
                </a:lnTo>
                <a:lnTo>
                  <a:pt x="674" y="188"/>
                </a:lnTo>
                <a:lnTo>
                  <a:pt x="666" y="173"/>
                </a:lnTo>
                <a:lnTo>
                  <a:pt x="656" y="158"/>
                </a:lnTo>
                <a:lnTo>
                  <a:pt x="647" y="145"/>
                </a:lnTo>
                <a:lnTo>
                  <a:pt x="636" y="131"/>
                </a:lnTo>
                <a:lnTo>
                  <a:pt x="624" y="117"/>
                </a:lnTo>
                <a:lnTo>
                  <a:pt x="612" y="106"/>
                </a:lnTo>
                <a:lnTo>
                  <a:pt x="600" y="94"/>
                </a:lnTo>
                <a:lnTo>
                  <a:pt x="587" y="82"/>
                </a:lnTo>
                <a:lnTo>
                  <a:pt x="573" y="71"/>
                </a:lnTo>
                <a:lnTo>
                  <a:pt x="559" y="62"/>
                </a:lnTo>
                <a:lnTo>
                  <a:pt x="544" y="52"/>
                </a:lnTo>
                <a:lnTo>
                  <a:pt x="530" y="44"/>
                </a:lnTo>
                <a:lnTo>
                  <a:pt x="515" y="35"/>
                </a:lnTo>
                <a:lnTo>
                  <a:pt x="498" y="28"/>
                </a:lnTo>
                <a:lnTo>
                  <a:pt x="481" y="21"/>
                </a:lnTo>
                <a:lnTo>
                  <a:pt x="465" y="16"/>
                </a:lnTo>
                <a:lnTo>
                  <a:pt x="448" y="12"/>
                </a:lnTo>
                <a:lnTo>
                  <a:pt x="430" y="7"/>
                </a:lnTo>
                <a:lnTo>
                  <a:pt x="413" y="4"/>
                </a:lnTo>
                <a:lnTo>
                  <a:pt x="396" y="2"/>
                </a:lnTo>
                <a:lnTo>
                  <a:pt x="377" y="0"/>
                </a:lnTo>
                <a:lnTo>
                  <a:pt x="359" y="0"/>
                </a:lnTo>
                <a:close/>
              </a:path>
            </a:pathLst>
          </a:custGeom>
          <a:solidFill>
            <a:srgbClr val="EFAB04"/>
          </a:solidFill>
          <a:ln>
            <a:noFill/>
          </a:ln>
        </p:spPr>
        <p:txBody>
          <a:bodyPr vert="horz" wrap="square" lIns="91440" tIns="45720" rIns="91440" bIns="45720" numCol="1" anchor="t" anchorCtr="0" compatLnSpc="1">
            <a:prstTxWarp prst="textNoShape">
              <a:avLst/>
            </a:prstTxWarp>
          </a:bodyPr>
          <a:lstStyle/>
          <a:p>
            <a:endParaRPr lang="en-US"/>
          </a:p>
        </p:txBody>
      </p:sp>
      <p:sp>
        <p:nvSpPr>
          <p:cNvPr id="67" name="Freeform 3042">
            <a:extLst>
              <a:ext uri="{FF2B5EF4-FFF2-40B4-BE49-F238E27FC236}">
                <a16:creationId xmlns:a16="http://schemas.microsoft.com/office/drawing/2014/main" id="{D1B73727-E301-4A4F-AB2B-BB56A42A3EF4}"/>
              </a:ext>
            </a:extLst>
          </p:cNvPr>
          <p:cNvSpPr>
            <a:spLocks noEditPoints="1"/>
          </p:cNvSpPr>
          <p:nvPr/>
        </p:nvSpPr>
        <p:spPr bwMode="auto">
          <a:xfrm>
            <a:off x="2544175" y="4149567"/>
            <a:ext cx="285750" cy="285750"/>
          </a:xfrm>
          <a:custGeom>
            <a:avLst/>
            <a:gdLst>
              <a:gd name="T0" fmla="*/ 507 w 718"/>
              <a:gd name="T1" fmla="*/ 573 h 718"/>
              <a:gd name="T2" fmla="*/ 504 w 718"/>
              <a:gd name="T3" fmla="*/ 580 h 718"/>
              <a:gd name="T4" fmla="*/ 498 w 718"/>
              <a:gd name="T5" fmla="*/ 579 h 718"/>
              <a:gd name="T6" fmla="*/ 215 w 718"/>
              <a:gd name="T7" fmla="*/ 580 h 718"/>
              <a:gd name="T8" fmla="*/ 209 w 718"/>
              <a:gd name="T9" fmla="*/ 573 h 718"/>
              <a:gd name="T10" fmla="*/ 138 w 718"/>
              <a:gd name="T11" fmla="*/ 301 h 718"/>
              <a:gd name="T12" fmla="*/ 142 w 718"/>
              <a:gd name="T13" fmla="*/ 294 h 718"/>
              <a:gd name="T14" fmla="*/ 355 w 718"/>
              <a:gd name="T15" fmla="*/ 151 h 718"/>
              <a:gd name="T16" fmla="*/ 364 w 718"/>
              <a:gd name="T17" fmla="*/ 153 h 718"/>
              <a:gd name="T18" fmla="*/ 578 w 718"/>
              <a:gd name="T19" fmla="*/ 295 h 718"/>
              <a:gd name="T20" fmla="*/ 578 w 718"/>
              <a:gd name="T21" fmla="*/ 304 h 718"/>
              <a:gd name="T22" fmla="*/ 322 w 718"/>
              <a:gd name="T23" fmla="*/ 2 h 718"/>
              <a:gd name="T24" fmla="*/ 268 w 718"/>
              <a:gd name="T25" fmla="*/ 12 h 718"/>
              <a:gd name="T26" fmla="*/ 218 w 718"/>
              <a:gd name="T27" fmla="*/ 28 h 718"/>
              <a:gd name="T28" fmla="*/ 172 w 718"/>
              <a:gd name="T29" fmla="*/ 52 h 718"/>
              <a:gd name="T30" fmla="*/ 130 w 718"/>
              <a:gd name="T31" fmla="*/ 82 h 718"/>
              <a:gd name="T32" fmla="*/ 92 w 718"/>
              <a:gd name="T33" fmla="*/ 117 h 718"/>
              <a:gd name="T34" fmla="*/ 60 w 718"/>
              <a:gd name="T35" fmla="*/ 158 h 718"/>
              <a:gd name="T36" fmla="*/ 34 w 718"/>
              <a:gd name="T37" fmla="*/ 203 h 718"/>
              <a:gd name="T38" fmla="*/ 15 w 718"/>
              <a:gd name="T39" fmla="*/ 252 h 718"/>
              <a:gd name="T40" fmla="*/ 3 w 718"/>
              <a:gd name="T41" fmla="*/ 304 h 718"/>
              <a:gd name="T42" fmla="*/ 0 w 718"/>
              <a:gd name="T43" fmla="*/ 359 h 718"/>
              <a:gd name="T44" fmla="*/ 3 w 718"/>
              <a:gd name="T45" fmla="*/ 414 h 718"/>
              <a:gd name="T46" fmla="*/ 15 w 718"/>
              <a:gd name="T47" fmla="*/ 466 h 718"/>
              <a:gd name="T48" fmla="*/ 34 w 718"/>
              <a:gd name="T49" fmla="*/ 515 h 718"/>
              <a:gd name="T50" fmla="*/ 60 w 718"/>
              <a:gd name="T51" fmla="*/ 560 h 718"/>
              <a:gd name="T52" fmla="*/ 92 w 718"/>
              <a:gd name="T53" fmla="*/ 600 h 718"/>
              <a:gd name="T54" fmla="*/ 130 w 718"/>
              <a:gd name="T55" fmla="*/ 636 h 718"/>
              <a:gd name="T56" fmla="*/ 172 w 718"/>
              <a:gd name="T57" fmla="*/ 666 h 718"/>
              <a:gd name="T58" fmla="*/ 218 w 718"/>
              <a:gd name="T59" fmla="*/ 690 h 718"/>
              <a:gd name="T60" fmla="*/ 268 w 718"/>
              <a:gd name="T61" fmla="*/ 707 h 718"/>
              <a:gd name="T62" fmla="*/ 322 w 718"/>
              <a:gd name="T63" fmla="*/ 717 h 718"/>
              <a:gd name="T64" fmla="*/ 377 w 718"/>
              <a:gd name="T65" fmla="*/ 718 h 718"/>
              <a:gd name="T66" fmla="*/ 430 w 718"/>
              <a:gd name="T67" fmla="*/ 711 h 718"/>
              <a:gd name="T68" fmla="*/ 481 w 718"/>
              <a:gd name="T69" fmla="*/ 697 h 718"/>
              <a:gd name="T70" fmla="*/ 530 w 718"/>
              <a:gd name="T71" fmla="*/ 675 h 718"/>
              <a:gd name="T72" fmla="*/ 573 w 718"/>
              <a:gd name="T73" fmla="*/ 647 h 718"/>
              <a:gd name="T74" fmla="*/ 612 w 718"/>
              <a:gd name="T75" fmla="*/ 614 h 718"/>
              <a:gd name="T76" fmla="*/ 647 w 718"/>
              <a:gd name="T77" fmla="*/ 574 h 718"/>
              <a:gd name="T78" fmla="*/ 674 w 718"/>
              <a:gd name="T79" fmla="*/ 530 h 718"/>
              <a:gd name="T80" fmla="*/ 695 w 718"/>
              <a:gd name="T81" fmla="*/ 483 h 718"/>
              <a:gd name="T82" fmla="*/ 711 w 718"/>
              <a:gd name="T83" fmla="*/ 432 h 718"/>
              <a:gd name="T84" fmla="*/ 717 w 718"/>
              <a:gd name="T85" fmla="*/ 378 h 718"/>
              <a:gd name="T86" fmla="*/ 716 w 718"/>
              <a:gd name="T87" fmla="*/ 322 h 718"/>
              <a:gd name="T88" fmla="*/ 706 w 718"/>
              <a:gd name="T89" fmla="*/ 270 h 718"/>
              <a:gd name="T90" fmla="*/ 689 w 718"/>
              <a:gd name="T91" fmla="*/ 220 h 718"/>
              <a:gd name="T92" fmla="*/ 666 w 718"/>
              <a:gd name="T93" fmla="*/ 173 h 718"/>
              <a:gd name="T94" fmla="*/ 636 w 718"/>
              <a:gd name="T95" fmla="*/ 131 h 718"/>
              <a:gd name="T96" fmla="*/ 600 w 718"/>
              <a:gd name="T97" fmla="*/ 94 h 718"/>
              <a:gd name="T98" fmla="*/ 559 w 718"/>
              <a:gd name="T99" fmla="*/ 62 h 718"/>
              <a:gd name="T100" fmla="*/ 515 w 718"/>
              <a:gd name="T101" fmla="*/ 35 h 718"/>
              <a:gd name="T102" fmla="*/ 465 w 718"/>
              <a:gd name="T103" fmla="*/ 16 h 718"/>
              <a:gd name="T104" fmla="*/ 413 w 718"/>
              <a:gd name="T105" fmla="*/ 4 h 718"/>
              <a:gd name="T106" fmla="*/ 359 w 718"/>
              <a:gd name="T107"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18" h="718">
                <a:moveTo>
                  <a:pt x="578" y="304"/>
                </a:moveTo>
                <a:lnTo>
                  <a:pt x="456" y="407"/>
                </a:lnTo>
                <a:lnTo>
                  <a:pt x="507" y="573"/>
                </a:lnTo>
                <a:lnTo>
                  <a:pt x="507" y="577"/>
                </a:lnTo>
                <a:lnTo>
                  <a:pt x="505" y="580"/>
                </a:lnTo>
                <a:lnTo>
                  <a:pt x="504" y="580"/>
                </a:lnTo>
                <a:lnTo>
                  <a:pt x="503" y="580"/>
                </a:lnTo>
                <a:lnTo>
                  <a:pt x="500" y="580"/>
                </a:lnTo>
                <a:lnTo>
                  <a:pt x="498" y="579"/>
                </a:lnTo>
                <a:lnTo>
                  <a:pt x="359" y="474"/>
                </a:lnTo>
                <a:lnTo>
                  <a:pt x="218" y="579"/>
                </a:lnTo>
                <a:lnTo>
                  <a:pt x="215" y="580"/>
                </a:lnTo>
                <a:lnTo>
                  <a:pt x="211" y="580"/>
                </a:lnTo>
                <a:lnTo>
                  <a:pt x="209" y="577"/>
                </a:lnTo>
                <a:lnTo>
                  <a:pt x="209" y="573"/>
                </a:lnTo>
                <a:lnTo>
                  <a:pt x="261" y="407"/>
                </a:lnTo>
                <a:lnTo>
                  <a:pt x="139" y="304"/>
                </a:lnTo>
                <a:lnTo>
                  <a:pt x="138" y="301"/>
                </a:lnTo>
                <a:lnTo>
                  <a:pt x="138" y="297"/>
                </a:lnTo>
                <a:lnTo>
                  <a:pt x="140" y="295"/>
                </a:lnTo>
                <a:lnTo>
                  <a:pt x="142" y="294"/>
                </a:lnTo>
                <a:lnTo>
                  <a:pt x="295" y="294"/>
                </a:lnTo>
                <a:lnTo>
                  <a:pt x="353" y="153"/>
                </a:lnTo>
                <a:lnTo>
                  <a:pt x="355" y="151"/>
                </a:lnTo>
                <a:lnTo>
                  <a:pt x="359" y="150"/>
                </a:lnTo>
                <a:lnTo>
                  <a:pt x="361" y="151"/>
                </a:lnTo>
                <a:lnTo>
                  <a:pt x="364" y="153"/>
                </a:lnTo>
                <a:lnTo>
                  <a:pt x="422" y="294"/>
                </a:lnTo>
                <a:lnTo>
                  <a:pt x="574" y="294"/>
                </a:lnTo>
                <a:lnTo>
                  <a:pt x="578" y="295"/>
                </a:lnTo>
                <a:lnTo>
                  <a:pt x="580" y="297"/>
                </a:lnTo>
                <a:lnTo>
                  <a:pt x="580" y="301"/>
                </a:lnTo>
                <a:lnTo>
                  <a:pt x="578" y="304"/>
                </a:lnTo>
                <a:close/>
                <a:moveTo>
                  <a:pt x="359" y="0"/>
                </a:moveTo>
                <a:lnTo>
                  <a:pt x="340" y="0"/>
                </a:lnTo>
                <a:lnTo>
                  <a:pt x="322" y="2"/>
                </a:lnTo>
                <a:lnTo>
                  <a:pt x="304" y="4"/>
                </a:lnTo>
                <a:lnTo>
                  <a:pt x="286" y="7"/>
                </a:lnTo>
                <a:lnTo>
                  <a:pt x="268" y="12"/>
                </a:lnTo>
                <a:lnTo>
                  <a:pt x="252" y="16"/>
                </a:lnTo>
                <a:lnTo>
                  <a:pt x="235" y="21"/>
                </a:lnTo>
                <a:lnTo>
                  <a:pt x="218" y="28"/>
                </a:lnTo>
                <a:lnTo>
                  <a:pt x="203" y="35"/>
                </a:lnTo>
                <a:lnTo>
                  <a:pt x="187" y="44"/>
                </a:lnTo>
                <a:lnTo>
                  <a:pt x="172" y="52"/>
                </a:lnTo>
                <a:lnTo>
                  <a:pt x="158" y="62"/>
                </a:lnTo>
                <a:lnTo>
                  <a:pt x="143" y="71"/>
                </a:lnTo>
                <a:lnTo>
                  <a:pt x="130" y="82"/>
                </a:lnTo>
                <a:lnTo>
                  <a:pt x="117" y="94"/>
                </a:lnTo>
                <a:lnTo>
                  <a:pt x="104" y="106"/>
                </a:lnTo>
                <a:lnTo>
                  <a:pt x="92" y="117"/>
                </a:lnTo>
                <a:lnTo>
                  <a:pt x="82" y="131"/>
                </a:lnTo>
                <a:lnTo>
                  <a:pt x="71" y="145"/>
                </a:lnTo>
                <a:lnTo>
                  <a:pt x="60" y="158"/>
                </a:lnTo>
                <a:lnTo>
                  <a:pt x="51" y="173"/>
                </a:lnTo>
                <a:lnTo>
                  <a:pt x="42" y="188"/>
                </a:lnTo>
                <a:lnTo>
                  <a:pt x="34" y="203"/>
                </a:lnTo>
                <a:lnTo>
                  <a:pt x="27" y="220"/>
                </a:lnTo>
                <a:lnTo>
                  <a:pt x="21" y="235"/>
                </a:lnTo>
                <a:lnTo>
                  <a:pt x="15" y="252"/>
                </a:lnTo>
                <a:lnTo>
                  <a:pt x="10" y="270"/>
                </a:lnTo>
                <a:lnTo>
                  <a:pt x="7" y="286"/>
                </a:lnTo>
                <a:lnTo>
                  <a:pt x="3" y="304"/>
                </a:lnTo>
                <a:lnTo>
                  <a:pt x="1" y="322"/>
                </a:lnTo>
                <a:lnTo>
                  <a:pt x="0" y="341"/>
                </a:lnTo>
                <a:lnTo>
                  <a:pt x="0" y="359"/>
                </a:lnTo>
                <a:lnTo>
                  <a:pt x="0" y="378"/>
                </a:lnTo>
                <a:lnTo>
                  <a:pt x="1" y="396"/>
                </a:lnTo>
                <a:lnTo>
                  <a:pt x="3" y="414"/>
                </a:lnTo>
                <a:lnTo>
                  <a:pt x="7" y="432"/>
                </a:lnTo>
                <a:lnTo>
                  <a:pt x="10" y="449"/>
                </a:lnTo>
                <a:lnTo>
                  <a:pt x="15" y="466"/>
                </a:lnTo>
                <a:lnTo>
                  <a:pt x="21" y="483"/>
                </a:lnTo>
                <a:lnTo>
                  <a:pt x="27" y="499"/>
                </a:lnTo>
                <a:lnTo>
                  <a:pt x="34" y="515"/>
                </a:lnTo>
                <a:lnTo>
                  <a:pt x="42" y="530"/>
                </a:lnTo>
                <a:lnTo>
                  <a:pt x="51" y="546"/>
                </a:lnTo>
                <a:lnTo>
                  <a:pt x="60" y="560"/>
                </a:lnTo>
                <a:lnTo>
                  <a:pt x="71" y="574"/>
                </a:lnTo>
                <a:lnTo>
                  <a:pt x="82" y="587"/>
                </a:lnTo>
                <a:lnTo>
                  <a:pt x="92" y="600"/>
                </a:lnTo>
                <a:lnTo>
                  <a:pt x="104" y="614"/>
                </a:lnTo>
                <a:lnTo>
                  <a:pt x="117" y="625"/>
                </a:lnTo>
                <a:lnTo>
                  <a:pt x="130" y="636"/>
                </a:lnTo>
                <a:lnTo>
                  <a:pt x="143" y="647"/>
                </a:lnTo>
                <a:lnTo>
                  <a:pt x="158" y="658"/>
                </a:lnTo>
                <a:lnTo>
                  <a:pt x="172" y="666"/>
                </a:lnTo>
                <a:lnTo>
                  <a:pt x="187" y="675"/>
                </a:lnTo>
                <a:lnTo>
                  <a:pt x="203" y="683"/>
                </a:lnTo>
                <a:lnTo>
                  <a:pt x="218" y="690"/>
                </a:lnTo>
                <a:lnTo>
                  <a:pt x="235" y="697"/>
                </a:lnTo>
                <a:lnTo>
                  <a:pt x="252" y="703"/>
                </a:lnTo>
                <a:lnTo>
                  <a:pt x="268" y="707"/>
                </a:lnTo>
                <a:lnTo>
                  <a:pt x="286" y="711"/>
                </a:lnTo>
                <a:lnTo>
                  <a:pt x="304" y="715"/>
                </a:lnTo>
                <a:lnTo>
                  <a:pt x="322" y="717"/>
                </a:lnTo>
                <a:lnTo>
                  <a:pt x="340" y="718"/>
                </a:lnTo>
                <a:lnTo>
                  <a:pt x="359" y="718"/>
                </a:lnTo>
                <a:lnTo>
                  <a:pt x="377" y="718"/>
                </a:lnTo>
                <a:lnTo>
                  <a:pt x="396" y="717"/>
                </a:lnTo>
                <a:lnTo>
                  <a:pt x="413" y="715"/>
                </a:lnTo>
                <a:lnTo>
                  <a:pt x="430" y="711"/>
                </a:lnTo>
                <a:lnTo>
                  <a:pt x="448" y="707"/>
                </a:lnTo>
                <a:lnTo>
                  <a:pt x="465" y="703"/>
                </a:lnTo>
                <a:lnTo>
                  <a:pt x="481" y="697"/>
                </a:lnTo>
                <a:lnTo>
                  <a:pt x="498" y="690"/>
                </a:lnTo>
                <a:lnTo>
                  <a:pt x="515" y="683"/>
                </a:lnTo>
                <a:lnTo>
                  <a:pt x="530" y="675"/>
                </a:lnTo>
                <a:lnTo>
                  <a:pt x="544" y="666"/>
                </a:lnTo>
                <a:lnTo>
                  <a:pt x="559" y="658"/>
                </a:lnTo>
                <a:lnTo>
                  <a:pt x="573" y="647"/>
                </a:lnTo>
                <a:lnTo>
                  <a:pt x="587" y="636"/>
                </a:lnTo>
                <a:lnTo>
                  <a:pt x="600" y="625"/>
                </a:lnTo>
                <a:lnTo>
                  <a:pt x="612" y="614"/>
                </a:lnTo>
                <a:lnTo>
                  <a:pt x="624" y="600"/>
                </a:lnTo>
                <a:lnTo>
                  <a:pt x="636" y="587"/>
                </a:lnTo>
                <a:lnTo>
                  <a:pt x="647" y="574"/>
                </a:lnTo>
                <a:lnTo>
                  <a:pt x="656" y="560"/>
                </a:lnTo>
                <a:lnTo>
                  <a:pt x="666" y="546"/>
                </a:lnTo>
                <a:lnTo>
                  <a:pt x="674" y="530"/>
                </a:lnTo>
                <a:lnTo>
                  <a:pt x="682" y="515"/>
                </a:lnTo>
                <a:lnTo>
                  <a:pt x="689" y="499"/>
                </a:lnTo>
                <a:lnTo>
                  <a:pt x="695" y="483"/>
                </a:lnTo>
                <a:lnTo>
                  <a:pt x="701" y="466"/>
                </a:lnTo>
                <a:lnTo>
                  <a:pt x="706" y="449"/>
                </a:lnTo>
                <a:lnTo>
                  <a:pt x="711" y="432"/>
                </a:lnTo>
                <a:lnTo>
                  <a:pt x="713" y="414"/>
                </a:lnTo>
                <a:lnTo>
                  <a:pt x="716" y="396"/>
                </a:lnTo>
                <a:lnTo>
                  <a:pt x="717" y="378"/>
                </a:lnTo>
                <a:lnTo>
                  <a:pt x="718" y="359"/>
                </a:lnTo>
                <a:lnTo>
                  <a:pt x="717" y="341"/>
                </a:lnTo>
                <a:lnTo>
                  <a:pt x="716" y="322"/>
                </a:lnTo>
                <a:lnTo>
                  <a:pt x="713" y="304"/>
                </a:lnTo>
                <a:lnTo>
                  <a:pt x="711" y="286"/>
                </a:lnTo>
                <a:lnTo>
                  <a:pt x="706" y="270"/>
                </a:lnTo>
                <a:lnTo>
                  <a:pt x="701" y="252"/>
                </a:lnTo>
                <a:lnTo>
                  <a:pt x="695" y="235"/>
                </a:lnTo>
                <a:lnTo>
                  <a:pt x="689" y="220"/>
                </a:lnTo>
                <a:lnTo>
                  <a:pt x="682" y="203"/>
                </a:lnTo>
                <a:lnTo>
                  <a:pt x="674" y="188"/>
                </a:lnTo>
                <a:lnTo>
                  <a:pt x="666" y="173"/>
                </a:lnTo>
                <a:lnTo>
                  <a:pt x="656" y="158"/>
                </a:lnTo>
                <a:lnTo>
                  <a:pt x="647" y="145"/>
                </a:lnTo>
                <a:lnTo>
                  <a:pt x="636" y="131"/>
                </a:lnTo>
                <a:lnTo>
                  <a:pt x="624" y="117"/>
                </a:lnTo>
                <a:lnTo>
                  <a:pt x="612" y="106"/>
                </a:lnTo>
                <a:lnTo>
                  <a:pt x="600" y="94"/>
                </a:lnTo>
                <a:lnTo>
                  <a:pt x="587" y="82"/>
                </a:lnTo>
                <a:lnTo>
                  <a:pt x="573" y="71"/>
                </a:lnTo>
                <a:lnTo>
                  <a:pt x="559" y="62"/>
                </a:lnTo>
                <a:lnTo>
                  <a:pt x="544" y="52"/>
                </a:lnTo>
                <a:lnTo>
                  <a:pt x="530" y="44"/>
                </a:lnTo>
                <a:lnTo>
                  <a:pt x="515" y="35"/>
                </a:lnTo>
                <a:lnTo>
                  <a:pt x="498" y="28"/>
                </a:lnTo>
                <a:lnTo>
                  <a:pt x="481" y="21"/>
                </a:lnTo>
                <a:lnTo>
                  <a:pt x="465" y="16"/>
                </a:lnTo>
                <a:lnTo>
                  <a:pt x="448" y="12"/>
                </a:lnTo>
                <a:lnTo>
                  <a:pt x="430" y="7"/>
                </a:lnTo>
                <a:lnTo>
                  <a:pt x="413" y="4"/>
                </a:lnTo>
                <a:lnTo>
                  <a:pt x="396" y="2"/>
                </a:lnTo>
                <a:lnTo>
                  <a:pt x="377" y="0"/>
                </a:lnTo>
                <a:lnTo>
                  <a:pt x="359" y="0"/>
                </a:lnTo>
                <a:close/>
              </a:path>
            </a:pathLst>
          </a:custGeom>
          <a:solidFill>
            <a:srgbClr val="EFAB04"/>
          </a:solidFill>
          <a:ln>
            <a:noFill/>
          </a:ln>
        </p:spPr>
        <p:txBody>
          <a:bodyPr vert="horz" wrap="square" lIns="91440" tIns="45720" rIns="91440" bIns="45720" numCol="1" anchor="t" anchorCtr="0" compatLnSpc="1">
            <a:prstTxWarp prst="textNoShape">
              <a:avLst/>
            </a:prstTxWarp>
          </a:bodyPr>
          <a:lstStyle/>
          <a:p>
            <a:endParaRPr lang="en-US"/>
          </a:p>
        </p:txBody>
      </p:sp>
      <p:sp>
        <p:nvSpPr>
          <p:cNvPr id="68" name="Freeform 3042">
            <a:extLst>
              <a:ext uri="{FF2B5EF4-FFF2-40B4-BE49-F238E27FC236}">
                <a16:creationId xmlns:a16="http://schemas.microsoft.com/office/drawing/2014/main" id="{6E19C845-FFF0-41C3-8829-C78351E4FD48}"/>
              </a:ext>
            </a:extLst>
          </p:cNvPr>
          <p:cNvSpPr>
            <a:spLocks noEditPoints="1"/>
          </p:cNvSpPr>
          <p:nvPr/>
        </p:nvSpPr>
        <p:spPr bwMode="auto">
          <a:xfrm>
            <a:off x="2892834" y="4149567"/>
            <a:ext cx="285750" cy="285750"/>
          </a:xfrm>
          <a:custGeom>
            <a:avLst/>
            <a:gdLst>
              <a:gd name="T0" fmla="*/ 507 w 718"/>
              <a:gd name="T1" fmla="*/ 573 h 718"/>
              <a:gd name="T2" fmla="*/ 504 w 718"/>
              <a:gd name="T3" fmla="*/ 580 h 718"/>
              <a:gd name="T4" fmla="*/ 498 w 718"/>
              <a:gd name="T5" fmla="*/ 579 h 718"/>
              <a:gd name="T6" fmla="*/ 215 w 718"/>
              <a:gd name="T7" fmla="*/ 580 h 718"/>
              <a:gd name="T8" fmla="*/ 209 w 718"/>
              <a:gd name="T9" fmla="*/ 573 h 718"/>
              <a:gd name="T10" fmla="*/ 138 w 718"/>
              <a:gd name="T11" fmla="*/ 301 h 718"/>
              <a:gd name="T12" fmla="*/ 142 w 718"/>
              <a:gd name="T13" fmla="*/ 294 h 718"/>
              <a:gd name="T14" fmla="*/ 355 w 718"/>
              <a:gd name="T15" fmla="*/ 151 h 718"/>
              <a:gd name="T16" fmla="*/ 364 w 718"/>
              <a:gd name="T17" fmla="*/ 153 h 718"/>
              <a:gd name="T18" fmla="*/ 578 w 718"/>
              <a:gd name="T19" fmla="*/ 295 h 718"/>
              <a:gd name="T20" fmla="*/ 578 w 718"/>
              <a:gd name="T21" fmla="*/ 304 h 718"/>
              <a:gd name="T22" fmla="*/ 322 w 718"/>
              <a:gd name="T23" fmla="*/ 2 h 718"/>
              <a:gd name="T24" fmla="*/ 268 w 718"/>
              <a:gd name="T25" fmla="*/ 12 h 718"/>
              <a:gd name="T26" fmla="*/ 218 w 718"/>
              <a:gd name="T27" fmla="*/ 28 h 718"/>
              <a:gd name="T28" fmla="*/ 172 w 718"/>
              <a:gd name="T29" fmla="*/ 52 h 718"/>
              <a:gd name="T30" fmla="*/ 130 w 718"/>
              <a:gd name="T31" fmla="*/ 82 h 718"/>
              <a:gd name="T32" fmla="*/ 92 w 718"/>
              <a:gd name="T33" fmla="*/ 117 h 718"/>
              <a:gd name="T34" fmla="*/ 60 w 718"/>
              <a:gd name="T35" fmla="*/ 158 h 718"/>
              <a:gd name="T36" fmla="*/ 34 w 718"/>
              <a:gd name="T37" fmla="*/ 203 h 718"/>
              <a:gd name="T38" fmla="*/ 15 w 718"/>
              <a:gd name="T39" fmla="*/ 252 h 718"/>
              <a:gd name="T40" fmla="*/ 3 w 718"/>
              <a:gd name="T41" fmla="*/ 304 h 718"/>
              <a:gd name="T42" fmla="*/ 0 w 718"/>
              <a:gd name="T43" fmla="*/ 359 h 718"/>
              <a:gd name="T44" fmla="*/ 3 w 718"/>
              <a:gd name="T45" fmla="*/ 414 h 718"/>
              <a:gd name="T46" fmla="*/ 15 w 718"/>
              <a:gd name="T47" fmla="*/ 466 h 718"/>
              <a:gd name="T48" fmla="*/ 34 w 718"/>
              <a:gd name="T49" fmla="*/ 515 h 718"/>
              <a:gd name="T50" fmla="*/ 60 w 718"/>
              <a:gd name="T51" fmla="*/ 560 h 718"/>
              <a:gd name="T52" fmla="*/ 92 w 718"/>
              <a:gd name="T53" fmla="*/ 600 h 718"/>
              <a:gd name="T54" fmla="*/ 130 w 718"/>
              <a:gd name="T55" fmla="*/ 636 h 718"/>
              <a:gd name="T56" fmla="*/ 172 w 718"/>
              <a:gd name="T57" fmla="*/ 666 h 718"/>
              <a:gd name="T58" fmla="*/ 218 w 718"/>
              <a:gd name="T59" fmla="*/ 690 h 718"/>
              <a:gd name="T60" fmla="*/ 268 w 718"/>
              <a:gd name="T61" fmla="*/ 707 h 718"/>
              <a:gd name="T62" fmla="*/ 322 w 718"/>
              <a:gd name="T63" fmla="*/ 717 h 718"/>
              <a:gd name="T64" fmla="*/ 377 w 718"/>
              <a:gd name="T65" fmla="*/ 718 h 718"/>
              <a:gd name="T66" fmla="*/ 430 w 718"/>
              <a:gd name="T67" fmla="*/ 711 h 718"/>
              <a:gd name="T68" fmla="*/ 481 w 718"/>
              <a:gd name="T69" fmla="*/ 697 h 718"/>
              <a:gd name="T70" fmla="*/ 530 w 718"/>
              <a:gd name="T71" fmla="*/ 675 h 718"/>
              <a:gd name="T72" fmla="*/ 573 w 718"/>
              <a:gd name="T73" fmla="*/ 647 h 718"/>
              <a:gd name="T74" fmla="*/ 612 w 718"/>
              <a:gd name="T75" fmla="*/ 614 h 718"/>
              <a:gd name="T76" fmla="*/ 647 w 718"/>
              <a:gd name="T77" fmla="*/ 574 h 718"/>
              <a:gd name="T78" fmla="*/ 674 w 718"/>
              <a:gd name="T79" fmla="*/ 530 h 718"/>
              <a:gd name="T80" fmla="*/ 695 w 718"/>
              <a:gd name="T81" fmla="*/ 483 h 718"/>
              <a:gd name="T82" fmla="*/ 711 w 718"/>
              <a:gd name="T83" fmla="*/ 432 h 718"/>
              <a:gd name="T84" fmla="*/ 717 w 718"/>
              <a:gd name="T85" fmla="*/ 378 h 718"/>
              <a:gd name="T86" fmla="*/ 716 w 718"/>
              <a:gd name="T87" fmla="*/ 322 h 718"/>
              <a:gd name="T88" fmla="*/ 706 w 718"/>
              <a:gd name="T89" fmla="*/ 270 h 718"/>
              <a:gd name="T90" fmla="*/ 689 w 718"/>
              <a:gd name="T91" fmla="*/ 220 h 718"/>
              <a:gd name="T92" fmla="*/ 666 w 718"/>
              <a:gd name="T93" fmla="*/ 173 h 718"/>
              <a:gd name="T94" fmla="*/ 636 w 718"/>
              <a:gd name="T95" fmla="*/ 131 h 718"/>
              <a:gd name="T96" fmla="*/ 600 w 718"/>
              <a:gd name="T97" fmla="*/ 94 h 718"/>
              <a:gd name="T98" fmla="*/ 559 w 718"/>
              <a:gd name="T99" fmla="*/ 62 h 718"/>
              <a:gd name="T100" fmla="*/ 515 w 718"/>
              <a:gd name="T101" fmla="*/ 35 h 718"/>
              <a:gd name="T102" fmla="*/ 465 w 718"/>
              <a:gd name="T103" fmla="*/ 16 h 718"/>
              <a:gd name="T104" fmla="*/ 413 w 718"/>
              <a:gd name="T105" fmla="*/ 4 h 718"/>
              <a:gd name="T106" fmla="*/ 359 w 718"/>
              <a:gd name="T107"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18" h="718">
                <a:moveTo>
                  <a:pt x="578" y="304"/>
                </a:moveTo>
                <a:lnTo>
                  <a:pt x="456" y="407"/>
                </a:lnTo>
                <a:lnTo>
                  <a:pt x="507" y="573"/>
                </a:lnTo>
                <a:lnTo>
                  <a:pt x="507" y="577"/>
                </a:lnTo>
                <a:lnTo>
                  <a:pt x="505" y="580"/>
                </a:lnTo>
                <a:lnTo>
                  <a:pt x="504" y="580"/>
                </a:lnTo>
                <a:lnTo>
                  <a:pt x="503" y="580"/>
                </a:lnTo>
                <a:lnTo>
                  <a:pt x="500" y="580"/>
                </a:lnTo>
                <a:lnTo>
                  <a:pt x="498" y="579"/>
                </a:lnTo>
                <a:lnTo>
                  <a:pt x="359" y="474"/>
                </a:lnTo>
                <a:lnTo>
                  <a:pt x="218" y="579"/>
                </a:lnTo>
                <a:lnTo>
                  <a:pt x="215" y="580"/>
                </a:lnTo>
                <a:lnTo>
                  <a:pt x="211" y="580"/>
                </a:lnTo>
                <a:lnTo>
                  <a:pt x="209" y="577"/>
                </a:lnTo>
                <a:lnTo>
                  <a:pt x="209" y="573"/>
                </a:lnTo>
                <a:lnTo>
                  <a:pt x="261" y="407"/>
                </a:lnTo>
                <a:lnTo>
                  <a:pt x="139" y="304"/>
                </a:lnTo>
                <a:lnTo>
                  <a:pt x="138" y="301"/>
                </a:lnTo>
                <a:lnTo>
                  <a:pt x="138" y="297"/>
                </a:lnTo>
                <a:lnTo>
                  <a:pt x="140" y="295"/>
                </a:lnTo>
                <a:lnTo>
                  <a:pt x="142" y="294"/>
                </a:lnTo>
                <a:lnTo>
                  <a:pt x="295" y="294"/>
                </a:lnTo>
                <a:lnTo>
                  <a:pt x="353" y="153"/>
                </a:lnTo>
                <a:lnTo>
                  <a:pt x="355" y="151"/>
                </a:lnTo>
                <a:lnTo>
                  <a:pt x="359" y="150"/>
                </a:lnTo>
                <a:lnTo>
                  <a:pt x="361" y="151"/>
                </a:lnTo>
                <a:lnTo>
                  <a:pt x="364" y="153"/>
                </a:lnTo>
                <a:lnTo>
                  <a:pt x="422" y="294"/>
                </a:lnTo>
                <a:lnTo>
                  <a:pt x="574" y="294"/>
                </a:lnTo>
                <a:lnTo>
                  <a:pt x="578" y="295"/>
                </a:lnTo>
                <a:lnTo>
                  <a:pt x="580" y="297"/>
                </a:lnTo>
                <a:lnTo>
                  <a:pt x="580" y="301"/>
                </a:lnTo>
                <a:lnTo>
                  <a:pt x="578" y="304"/>
                </a:lnTo>
                <a:close/>
                <a:moveTo>
                  <a:pt x="359" y="0"/>
                </a:moveTo>
                <a:lnTo>
                  <a:pt x="340" y="0"/>
                </a:lnTo>
                <a:lnTo>
                  <a:pt x="322" y="2"/>
                </a:lnTo>
                <a:lnTo>
                  <a:pt x="304" y="4"/>
                </a:lnTo>
                <a:lnTo>
                  <a:pt x="286" y="7"/>
                </a:lnTo>
                <a:lnTo>
                  <a:pt x="268" y="12"/>
                </a:lnTo>
                <a:lnTo>
                  <a:pt x="252" y="16"/>
                </a:lnTo>
                <a:lnTo>
                  <a:pt x="235" y="21"/>
                </a:lnTo>
                <a:lnTo>
                  <a:pt x="218" y="28"/>
                </a:lnTo>
                <a:lnTo>
                  <a:pt x="203" y="35"/>
                </a:lnTo>
                <a:lnTo>
                  <a:pt x="187" y="44"/>
                </a:lnTo>
                <a:lnTo>
                  <a:pt x="172" y="52"/>
                </a:lnTo>
                <a:lnTo>
                  <a:pt x="158" y="62"/>
                </a:lnTo>
                <a:lnTo>
                  <a:pt x="143" y="71"/>
                </a:lnTo>
                <a:lnTo>
                  <a:pt x="130" y="82"/>
                </a:lnTo>
                <a:lnTo>
                  <a:pt x="117" y="94"/>
                </a:lnTo>
                <a:lnTo>
                  <a:pt x="104" y="106"/>
                </a:lnTo>
                <a:lnTo>
                  <a:pt x="92" y="117"/>
                </a:lnTo>
                <a:lnTo>
                  <a:pt x="82" y="131"/>
                </a:lnTo>
                <a:lnTo>
                  <a:pt x="71" y="145"/>
                </a:lnTo>
                <a:lnTo>
                  <a:pt x="60" y="158"/>
                </a:lnTo>
                <a:lnTo>
                  <a:pt x="51" y="173"/>
                </a:lnTo>
                <a:lnTo>
                  <a:pt x="42" y="188"/>
                </a:lnTo>
                <a:lnTo>
                  <a:pt x="34" y="203"/>
                </a:lnTo>
                <a:lnTo>
                  <a:pt x="27" y="220"/>
                </a:lnTo>
                <a:lnTo>
                  <a:pt x="21" y="235"/>
                </a:lnTo>
                <a:lnTo>
                  <a:pt x="15" y="252"/>
                </a:lnTo>
                <a:lnTo>
                  <a:pt x="10" y="270"/>
                </a:lnTo>
                <a:lnTo>
                  <a:pt x="7" y="286"/>
                </a:lnTo>
                <a:lnTo>
                  <a:pt x="3" y="304"/>
                </a:lnTo>
                <a:lnTo>
                  <a:pt x="1" y="322"/>
                </a:lnTo>
                <a:lnTo>
                  <a:pt x="0" y="341"/>
                </a:lnTo>
                <a:lnTo>
                  <a:pt x="0" y="359"/>
                </a:lnTo>
                <a:lnTo>
                  <a:pt x="0" y="378"/>
                </a:lnTo>
                <a:lnTo>
                  <a:pt x="1" y="396"/>
                </a:lnTo>
                <a:lnTo>
                  <a:pt x="3" y="414"/>
                </a:lnTo>
                <a:lnTo>
                  <a:pt x="7" y="432"/>
                </a:lnTo>
                <a:lnTo>
                  <a:pt x="10" y="449"/>
                </a:lnTo>
                <a:lnTo>
                  <a:pt x="15" y="466"/>
                </a:lnTo>
                <a:lnTo>
                  <a:pt x="21" y="483"/>
                </a:lnTo>
                <a:lnTo>
                  <a:pt x="27" y="499"/>
                </a:lnTo>
                <a:lnTo>
                  <a:pt x="34" y="515"/>
                </a:lnTo>
                <a:lnTo>
                  <a:pt x="42" y="530"/>
                </a:lnTo>
                <a:lnTo>
                  <a:pt x="51" y="546"/>
                </a:lnTo>
                <a:lnTo>
                  <a:pt x="60" y="560"/>
                </a:lnTo>
                <a:lnTo>
                  <a:pt x="71" y="574"/>
                </a:lnTo>
                <a:lnTo>
                  <a:pt x="82" y="587"/>
                </a:lnTo>
                <a:lnTo>
                  <a:pt x="92" y="600"/>
                </a:lnTo>
                <a:lnTo>
                  <a:pt x="104" y="614"/>
                </a:lnTo>
                <a:lnTo>
                  <a:pt x="117" y="625"/>
                </a:lnTo>
                <a:lnTo>
                  <a:pt x="130" y="636"/>
                </a:lnTo>
                <a:lnTo>
                  <a:pt x="143" y="647"/>
                </a:lnTo>
                <a:lnTo>
                  <a:pt x="158" y="658"/>
                </a:lnTo>
                <a:lnTo>
                  <a:pt x="172" y="666"/>
                </a:lnTo>
                <a:lnTo>
                  <a:pt x="187" y="675"/>
                </a:lnTo>
                <a:lnTo>
                  <a:pt x="203" y="683"/>
                </a:lnTo>
                <a:lnTo>
                  <a:pt x="218" y="690"/>
                </a:lnTo>
                <a:lnTo>
                  <a:pt x="235" y="697"/>
                </a:lnTo>
                <a:lnTo>
                  <a:pt x="252" y="703"/>
                </a:lnTo>
                <a:lnTo>
                  <a:pt x="268" y="707"/>
                </a:lnTo>
                <a:lnTo>
                  <a:pt x="286" y="711"/>
                </a:lnTo>
                <a:lnTo>
                  <a:pt x="304" y="715"/>
                </a:lnTo>
                <a:lnTo>
                  <a:pt x="322" y="717"/>
                </a:lnTo>
                <a:lnTo>
                  <a:pt x="340" y="718"/>
                </a:lnTo>
                <a:lnTo>
                  <a:pt x="359" y="718"/>
                </a:lnTo>
                <a:lnTo>
                  <a:pt x="377" y="718"/>
                </a:lnTo>
                <a:lnTo>
                  <a:pt x="396" y="717"/>
                </a:lnTo>
                <a:lnTo>
                  <a:pt x="413" y="715"/>
                </a:lnTo>
                <a:lnTo>
                  <a:pt x="430" y="711"/>
                </a:lnTo>
                <a:lnTo>
                  <a:pt x="448" y="707"/>
                </a:lnTo>
                <a:lnTo>
                  <a:pt x="465" y="703"/>
                </a:lnTo>
                <a:lnTo>
                  <a:pt x="481" y="697"/>
                </a:lnTo>
                <a:lnTo>
                  <a:pt x="498" y="690"/>
                </a:lnTo>
                <a:lnTo>
                  <a:pt x="515" y="683"/>
                </a:lnTo>
                <a:lnTo>
                  <a:pt x="530" y="675"/>
                </a:lnTo>
                <a:lnTo>
                  <a:pt x="544" y="666"/>
                </a:lnTo>
                <a:lnTo>
                  <a:pt x="559" y="658"/>
                </a:lnTo>
                <a:lnTo>
                  <a:pt x="573" y="647"/>
                </a:lnTo>
                <a:lnTo>
                  <a:pt x="587" y="636"/>
                </a:lnTo>
                <a:lnTo>
                  <a:pt x="600" y="625"/>
                </a:lnTo>
                <a:lnTo>
                  <a:pt x="612" y="614"/>
                </a:lnTo>
                <a:lnTo>
                  <a:pt x="624" y="600"/>
                </a:lnTo>
                <a:lnTo>
                  <a:pt x="636" y="587"/>
                </a:lnTo>
                <a:lnTo>
                  <a:pt x="647" y="574"/>
                </a:lnTo>
                <a:lnTo>
                  <a:pt x="656" y="560"/>
                </a:lnTo>
                <a:lnTo>
                  <a:pt x="666" y="546"/>
                </a:lnTo>
                <a:lnTo>
                  <a:pt x="674" y="530"/>
                </a:lnTo>
                <a:lnTo>
                  <a:pt x="682" y="515"/>
                </a:lnTo>
                <a:lnTo>
                  <a:pt x="689" y="499"/>
                </a:lnTo>
                <a:lnTo>
                  <a:pt x="695" y="483"/>
                </a:lnTo>
                <a:lnTo>
                  <a:pt x="701" y="466"/>
                </a:lnTo>
                <a:lnTo>
                  <a:pt x="706" y="449"/>
                </a:lnTo>
                <a:lnTo>
                  <a:pt x="711" y="432"/>
                </a:lnTo>
                <a:lnTo>
                  <a:pt x="713" y="414"/>
                </a:lnTo>
                <a:lnTo>
                  <a:pt x="716" y="396"/>
                </a:lnTo>
                <a:lnTo>
                  <a:pt x="717" y="378"/>
                </a:lnTo>
                <a:lnTo>
                  <a:pt x="718" y="359"/>
                </a:lnTo>
                <a:lnTo>
                  <a:pt x="717" y="341"/>
                </a:lnTo>
                <a:lnTo>
                  <a:pt x="716" y="322"/>
                </a:lnTo>
                <a:lnTo>
                  <a:pt x="713" y="304"/>
                </a:lnTo>
                <a:lnTo>
                  <a:pt x="711" y="286"/>
                </a:lnTo>
                <a:lnTo>
                  <a:pt x="706" y="270"/>
                </a:lnTo>
                <a:lnTo>
                  <a:pt x="701" y="252"/>
                </a:lnTo>
                <a:lnTo>
                  <a:pt x="695" y="235"/>
                </a:lnTo>
                <a:lnTo>
                  <a:pt x="689" y="220"/>
                </a:lnTo>
                <a:lnTo>
                  <a:pt x="682" y="203"/>
                </a:lnTo>
                <a:lnTo>
                  <a:pt x="674" y="188"/>
                </a:lnTo>
                <a:lnTo>
                  <a:pt x="666" y="173"/>
                </a:lnTo>
                <a:lnTo>
                  <a:pt x="656" y="158"/>
                </a:lnTo>
                <a:lnTo>
                  <a:pt x="647" y="145"/>
                </a:lnTo>
                <a:lnTo>
                  <a:pt x="636" y="131"/>
                </a:lnTo>
                <a:lnTo>
                  <a:pt x="624" y="117"/>
                </a:lnTo>
                <a:lnTo>
                  <a:pt x="612" y="106"/>
                </a:lnTo>
                <a:lnTo>
                  <a:pt x="600" y="94"/>
                </a:lnTo>
                <a:lnTo>
                  <a:pt x="587" y="82"/>
                </a:lnTo>
                <a:lnTo>
                  <a:pt x="573" y="71"/>
                </a:lnTo>
                <a:lnTo>
                  <a:pt x="559" y="62"/>
                </a:lnTo>
                <a:lnTo>
                  <a:pt x="544" y="52"/>
                </a:lnTo>
                <a:lnTo>
                  <a:pt x="530" y="44"/>
                </a:lnTo>
                <a:lnTo>
                  <a:pt x="515" y="35"/>
                </a:lnTo>
                <a:lnTo>
                  <a:pt x="498" y="28"/>
                </a:lnTo>
                <a:lnTo>
                  <a:pt x="481" y="21"/>
                </a:lnTo>
                <a:lnTo>
                  <a:pt x="465" y="16"/>
                </a:lnTo>
                <a:lnTo>
                  <a:pt x="448" y="12"/>
                </a:lnTo>
                <a:lnTo>
                  <a:pt x="430" y="7"/>
                </a:lnTo>
                <a:lnTo>
                  <a:pt x="413" y="4"/>
                </a:lnTo>
                <a:lnTo>
                  <a:pt x="396" y="2"/>
                </a:lnTo>
                <a:lnTo>
                  <a:pt x="377" y="0"/>
                </a:lnTo>
                <a:lnTo>
                  <a:pt x="359" y="0"/>
                </a:lnTo>
                <a:close/>
              </a:path>
            </a:pathLst>
          </a:custGeom>
          <a:solidFill>
            <a:srgbClr val="EFAB04"/>
          </a:solidFill>
          <a:ln>
            <a:noFill/>
          </a:ln>
        </p:spPr>
        <p:txBody>
          <a:bodyPr vert="horz" wrap="square" lIns="91440" tIns="45720" rIns="91440" bIns="45720" numCol="1" anchor="t" anchorCtr="0" compatLnSpc="1">
            <a:prstTxWarp prst="textNoShape">
              <a:avLst/>
            </a:prstTxWarp>
          </a:bodyPr>
          <a:lstStyle/>
          <a:p>
            <a:endParaRPr lang="en-US"/>
          </a:p>
        </p:txBody>
      </p:sp>
      <p:sp>
        <p:nvSpPr>
          <p:cNvPr id="69" name="Freeform 3042">
            <a:extLst>
              <a:ext uri="{FF2B5EF4-FFF2-40B4-BE49-F238E27FC236}">
                <a16:creationId xmlns:a16="http://schemas.microsoft.com/office/drawing/2014/main" id="{FDB6A648-074A-4F22-BB82-5B47CFB77CFD}"/>
              </a:ext>
            </a:extLst>
          </p:cNvPr>
          <p:cNvSpPr>
            <a:spLocks noEditPoints="1"/>
          </p:cNvSpPr>
          <p:nvPr/>
        </p:nvSpPr>
        <p:spPr bwMode="auto">
          <a:xfrm>
            <a:off x="3241176" y="4149567"/>
            <a:ext cx="285750" cy="285750"/>
          </a:xfrm>
          <a:custGeom>
            <a:avLst/>
            <a:gdLst>
              <a:gd name="T0" fmla="*/ 507 w 718"/>
              <a:gd name="T1" fmla="*/ 573 h 718"/>
              <a:gd name="T2" fmla="*/ 504 w 718"/>
              <a:gd name="T3" fmla="*/ 580 h 718"/>
              <a:gd name="T4" fmla="*/ 498 w 718"/>
              <a:gd name="T5" fmla="*/ 579 h 718"/>
              <a:gd name="T6" fmla="*/ 215 w 718"/>
              <a:gd name="T7" fmla="*/ 580 h 718"/>
              <a:gd name="T8" fmla="*/ 209 w 718"/>
              <a:gd name="T9" fmla="*/ 573 h 718"/>
              <a:gd name="T10" fmla="*/ 138 w 718"/>
              <a:gd name="T11" fmla="*/ 301 h 718"/>
              <a:gd name="T12" fmla="*/ 142 w 718"/>
              <a:gd name="T13" fmla="*/ 294 h 718"/>
              <a:gd name="T14" fmla="*/ 355 w 718"/>
              <a:gd name="T15" fmla="*/ 151 h 718"/>
              <a:gd name="T16" fmla="*/ 364 w 718"/>
              <a:gd name="T17" fmla="*/ 153 h 718"/>
              <a:gd name="T18" fmla="*/ 578 w 718"/>
              <a:gd name="T19" fmla="*/ 295 h 718"/>
              <a:gd name="T20" fmla="*/ 578 w 718"/>
              <a:gd name="T21" fmla="*/ 304 h 718"/>
              <a:gd name="T22" fmla="*/ 322 w 718"/>
              <a:gd name="T23" fmla="*/ 2 h 718"/>
              <a:gd name="T24" fmla="*/ 268 w 718"/>
              <a:gd name="T25" fmla="*/ 12 h 718"/>
              <a:gd name="T26" fmla="*/ 218 w 718"/>
              <a:gd name="T27" fmla="*/ 28 h 718"/>
              <a:gd name="T28" fmla="*/ 172 w 718"/>
              <a:gd name="T29" fmla="*/ 52 h 718"/>
              <a:gd name="T30" fmla="*/ 130 w 718"/>
              <a:gd name="T31" fmla="*/ 82 h 718"/>
              <a:gd name="T32" fmla="*/ 92 w 718"/>
              <a:gd name="T33" fmla="*/ 117 h 718"/>
              <a:gd name="T34" fmla="*/ 60 w 718"/>
              <a:gd name="T35" fmla="*/ 158 h 718"/>
              <a:gd name="T36" fmla="*/ 34 w 718"/>
              <a:gd name="T37" fmla="*/ 203 h 718"/>
              <a:gd name="T38" fmla="*/ 15 w 718"/>
              <a:gd name="T39" fmla="*/ 252 h 718"/>
              <a:gd name="T40" fmla="*/ 3 w 718"/>
              <a:gd name="T41" fmla="*/ 304 h 718"/>
              <a:gd name="T42" fmla="*/ 0 w 718"/>
              <a:gd name="T43" fmla="*/ 359 h 718"/>
              <a:gd name="T44" fmla="*/ 3 w 718"/>
              <a:gd name="T45" fmla="*/ 414 h 718"/>
              <a:gd name="T46" fmla="*/ 15 w 718"/>
              <a:gd name="T47" fmla="*/ 466 h 718"/>
              <a:gd name="T48" fmla="*/ 34 w 718"/>
              <a:gd name="T49" fmla="*/ 515 h 718"/>
              <a:gd name="T50" fmla="*/ 60 w 718"/>
              <a:gd name="T51" fmla="*/ 560 h 718"/>
              <a:gd name="T52" fmla="*/ 92 w 718"/>
              <a:gd name="T53" fmla="*/ 600 h 718"/>
              <a:gd name="T54" fmla="*/ 130 w 718"/>
              <a:gd name="T55" fmla="*/ 636 h 718"/>
              <a:gd name="T56" fmla="*/ 172 w 718"/>
              <a:gd name="T57" fmla="*/ 666 h 718"/>
              <a:gd name="T58" fmla="*/ 218 w 718"/>
              <a:gd name="T59" fmla="*/ 690 h 718"/>
              <a:gd name="T60" fmla="*/ 268 w 718"/>
              <a:gd name="T61" fmla="*/ 707 h 718"/>
              <a:gd name="T62" fmla="*/ 322 w 718"/>
              <a:gd name="T63" fmla="*/ 717 h 718"/>
              <a:gd name="T64" fmla="*/ 377 w 718"/>
              <a:gd name="T65" fmla="*/ 718 h 718"/>
              <a:gd name="T66" fmla="*/ 430 w 718"/>
              <a:gd name="T67" fmla="*/ 711 h 718"/>
              <a:gd name="T68" fmla="*/ 481 w 718"/>
              <a:gd name="T69" fmla="*/ 697 h 718"/>
              <a:gd name="T70" fmla="*/ 530 w 718"/>
              <a:gd name="T71" fmla="*/ 675 h 718"/>
              <a:gd name="T72" fmla="*/ 573 w 718"/>
              <a:gd name="T73" fmla="*/ 647 h 718"/>
              <a:gd name="T74" fmla="*/ 612 w 718"/>
              <a:gd name="T75" fmla="*/ 614 h 718"/>
              <a:gd name="T76" fmla="*/ 647 w 718"/>
              <a:gd name="T77" fmla="*/ 574 h 718"/>
              <a:gd name="T78" fmla="*/ 674 w 718"/>
              <a:gd name="T79" fmla="*/ 530 h 718"/>
              <a:gd name="T80" fmla="*/ 695 w 718"/>
              <a:gd name="T81" fmla="*/ 483 h 718"/>
              <a:gd name="T82" fmla="*/ 711 w 718"/>
              <a:gd name="T83" fmla="*/ 432 h 718"/>
              <a:gd name="T84" fmla="*/ 717 w 718"/>
              <a:gd name="T85" fmla="*/ 378 h 718"/>
              <a:gd name="T86" fmla="*/ 716 w 718"/>
              <a:gd name="T87" fmla="*/ 322 h 718"/>
              <a:gd name="T88" fmla="*/ 706 w 718"/>
              <a:gd name="T89" fmla="*/ 270 h 718"/>
              <a:gd name="T90" fmla="*/ 689 w 718"/>
              <a:gd name="T91" fmla="*/ 220 h 718"/>
              <a:gd name="T92" fmla="*/ 666 w 718"/>
              <a:gd name="T93" fmla="*/ 173 h 718"/>
              <a:gd name="T94" fmla="*/ 636 w 718"/>
              <a:gd name="T95" fmla="*/ 131 h 718"/>
              <a:gd name="T96" fmla="*/ 600 w 718"/>
              <a:gd name="T97" fmla="*/ 94 h 718"/>
              <a:gd name="T98" fmla="*/ 559 w 718"/>
              <a:gd name="T99" fmla="*/ 62 h 718"/>
              <a:gd name="T100" fmla="*/ 515 w 718"/>
              <a:gd name="T101" fmla="*/ 35 h 718"/>
              <a:gd name="T102" fmla="*/ 465 w 718"/>
              <a:gd name="T103" fmla="*/ 16 h 718"/>
              <a:gd name="T104" fmla="*/ 413 w 718"/>
              <a:gd name="T105" fmla="*/ 4 h 718"/>
              <a:gd name="T106" fmla="*/ 359 w 718"/>
              <a:gd name="T107"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18" h="718">
                <a:moveTo>
                  <a:pt x="578" y="304"/>
                </a:moveTo>
                <a:lnTo>
                  <a:pt x="456" y="407"/>
                </a:lnTo>
                <a:lnTo>
                  <a:pt x="507" y="573"/>
                </a:lnTo>
                <a:lnTo>
                  <a:pt x="507" y="577"/>
                </a:lnTo>
                <a:lnTo>
                  <a:pt x="505" y="580"/>
                </a:lnTo>
                <a:lnTo>
                  <a:pt x="504" y="580"/>
                </a:lnTo>
                <a:lnTo>
                  <a:pt x="503" y="580"/>
                </a:lnTo>
                <a:lnTo>
                  <a:pt x="500" y="580"/>
                </a:lnTo>
                <a:lnTo>
                  <a:pt x="498" y="579"/>
                </a:lnTo>
                <a:lnTo>
                  <a:pt x="359" y="474"/>
                </a:lnTo>
                <a:lnTo>
                  <a:pt x="218" y="579"/>
                </a:lnTo>
                <a:lnTo>
                  <a:pt x="215" y="580"/>
                </a:lnTo>
                <a:lnTo>
                  <a:pt x="211" y="580"/>
                </a:lnTo>
                <a:lnTo>
                  <a:pt x="209" y="577"/>
                </a:lnTo>
                <a:lnTo>
                  <a:pt x="209" y="573"/>
                </a:lnTo>
                <a:lnTo>
                  <a:pt x="261" y="407"/>
                </a:lnTo>
                <a:lnTo>
                  <a:pt x="139" y="304"/>
                </a:lnTo>
                <a:lnTo>
                  <a:pt x="138" y="301"/>
                </a:lnTo>
                <a:lnTo>
                  <a:pt x="138" y="297"/>
                </a:lnTo>
                <a:lnTo>
                  <a:pt x="140" y="295"/>
                </a:lnTo>
                <a:lnTo>
                  <a:pt x="142" y="294"/>
                </a:lnTo>
                <a:lnTo>
                  <a:pt x="295" y="294"/>
                </a:lnTo>
                <a:lnTo>
                  <a:pt x="353" y="153"/>
                </a:lnTo>
                <a:lnTo>
                  <a:pt x="355" y="151"/>
                </a:lnTo>
                <a:lnTo>
                  <a:pt x="359" y="150"/>
                </a:lnTo>
                <a:lnTo>
                  <a:pt x="361" y="151"/>
                </a:lnTo>
                <a:lnTo>
                  <a:pt x="364" y="153"/>
                </a:lnTo>
                <a:lnTo>
                  <a:pt x="422" y="294"/>
                </a:lnTo>
                <a:lnTo>
                  <a:pt x="574" y="294"/>
                </a:lnTo>
                <a:lnTo>
                  <a:pt x="578" y="295"/>
                </a:lnTo>
                <a:lnTo>
                  <a:pt x="580" y="297"/>
                </a:lnTo>
                <a:lnTo>
                  <a:pt x="580" y="301"/>
                </a:lnTo>
                <a:lnTo>
                  <a:pt x="578" y="304"/>
                </a:lnTo>
                <a:close/>
                <a:moveTo>
                  <a:pt x="359" y="0"/>
                </a:moveTo>
                <a:lnTo>
                  <a:pt x="340" y="0"/>
                </a:lnTo>
                <a:lnTo>
                  <a:pt x="322" y="2"/>
                </a:lnTo>
                <a:lnTo>
                  <a:pt x="304" y="4"/>
                </a:lnTo>
                <a:lnTo>
                  <a:pt x="286" y="7"/>
                </a:lnTo>
                <a:lnTo>
                  <a:pt x="268" y="12"/>
                </a:lnTo>
                <a:lnTo>
                  <a:pt x="252" y="16"/>
                </a:lnTo>
                <a:lnTo>
                  <a:pt x="235" y="21"/>
                </a:lnTo>
                <a:lnTo>
                  <a:pt x="218" y="28"/>
                </a:lnTo>
                <a:lnTo>
                  <a:pt x="203" y="35"/>
                </a:lnTo>
                <a:lnTo>
                  <a:pt x="187" y="44"/>
                </a:lnTo>
                <a:lnTo>
                  <a:pt x="172" y="52"/>
                </a:lnTo>
                <a:lnTo>
                  <a:pt x="158" y="62"/>
                </a:lnTo>
                <a:lnTo>
                  <a:pt x="143" y="71"/>
                </a:lnTo>
                <a:lnTo>
                  <a:pt x="130" y="82"/>
                </a:lnTo>
                <a:lnTo>
                  <a:pt x="117" y="94"/>
                </a:lnTo>
                <a:lnTo>
                  <a:pt x="104" y="106"/>
                </a:lnTo>
                <a:lnTo>
                  <a:pt x="92" y="117"/>
                </a:lnTo>
                <a:lnTo>
                  <a:pt x="82" y="131"/>
                </a:lnTo>
                <a:lnTo>
                  <a:pt x="71" y="145"/>
                </a:lnTo>
                <a:lnTo>
                  <a:pt x="60" y="158"/>
                </a:lnTo>
                <a:lnTo>
                  <a:pt x="51" y="173"/>
                </a:lnTo>
                <a:lnTo>
                  <a:pt x="42" y="188"/>
                </a:lnTo>
                <a:lnTo>
                  <a:pt x="34" y="203"/>
                </a:lnTo>
                <a:lnTo>
                  <a:pt x="27" y="220"/>
                </a:lnTo>
                <a:lnTo>
                  <a:pt x="21" y="235"/>
                </a:lnTo>
                <a:lnTo>
                  <a:pt x="15" y="252"/>
                </a:lnTo>
                <a:lnTo>
                  <a:pt x="10" y="270"/>
                </a:lnTo>
                <a:lnTo>
                  <a:pt x="7" y="286"/>
                </a:lnTo>
                <a:lnTo>
                  <a:pt x="3" y="304"/>
                </a:lnTo>
                <a:lnTo>
                  <a:pt x="1" y="322"/>
                </a:lnTo>
                <a:lnTo>
                  <a:pt x="0" y="341"/>
                </a:lnTo>
                <a:lnTo>
                  <a:pt x="0" y="359"/>
                </a:lnTo>
                <a:lnTo>
                  <a:pt x="0" y="378"/>
                </a:lnTo>
                <a:lnTo>
                  <a:pt x="1" y="396"/>
                </a:lnTo>
                <a:lnTo>
                  <a:pt x="3" y="414"/>
                </a:lnTo>
                <a:lnTo>
                  <a:pt x="7" y="432"/>
                </a:lnTo>
                <a:lnTo>
                  <a:pt x="10" y="449"/>
                </a:lnTo>
                <a:lnTo>
                  <a:pt x="15" y="466"/>
                </a:lnTo>
                <a:lnTo>
                  <a:pt x="21" y="483"/>
                </a:lnTo>
                <a:lnTo>
                  <a:pt x="27" y="499"/>
                </a:lnTo>
                <a:lnTo>
                  <a:pt x="34" y="515"/>
                </a:lnTo>
                <a:lnTo>
                  <a:pt x="42" y="530"/>
                </a:lnTo>
                <a:lnTo>
                  <a:pt x="51" y="546"/>
                </a:lnTo>
                <a:lnTo>
                  <a:pt x="60" y="560"/>
                </a:lnTo>
                <a:lnTo>
                  <a:pt x="71" y="574"/>
                </a:lnTo>
                <a:lnTo>
                  <a:pt x="82" y="587"/>
                </a:lnTo>
                <a:lnTo>
                  <a:pt x="92" y="600"/>
                </a:lnTo>
                <a:lnTo>
                  <a:pt x="104" y="614"/>
                </a:lnTo>
                <a:lnTo>
                  <a:pt x="117" y="625"/>
                </a:lnTo>
                <a:lnTo>
                  <a:pt x="130" y="636"/>
                </a:lnTo>
                <a:lnTo>
                  <a:pt x="143" y="647"/>
                </a:lnTo>
                <a:lnTo>
                  <a:pt x="158" y="658"/>
                </a:lnTo>
                <a:lnTo>
                  <a:pt x="172" y="666"/>
                </a:lnTo>
                <a:lnTo>
                  <a:pt x="187" y="675"/>
                </a:lnTo>
                <a:lnTo>
                  <a:pt x="203" y="683"/>
                </a:lnTo>
                <a:lnTo>
                  <a:pt x="218" y="690"/>
                </a:lnTo>
                <a:lnTo>
                  <a:pt x="235" y="697"/>
                </a:lnTo>
                <a:lnTo>
                  <a:pt x="252" y="703"/>
                </a:lnTo>
                <a:lnTo>
                  <a:pt x="268" y="707"/>
                </a:lnTo>
                <a:lnTo>
                  <a:pt x="286" y="711"/>
                </a:lnTo>
                <a:lnTo>
                  <a:pt x="304" y="715"/>
                </a:lnTo>
                <a:lnTo>
                  <a:pt x="322" y="717"/>
                </a:lnTo>
                <a:lnTo>
                  <a:pt x="340" y="718"/>
                </a:lnTo>
                <a:lnTo>
                  <a:pt x="359" y="718"/>
                </a:lnTo>
                <a:lnTo>
                  <a:pt x="377" y="718"/>
                </a:lnTo>
                <a:lnTo>
                  <a:pt x="396" y="717"/>
                </a:lnTo>
                <a:lnTo>
                  <a:pt x="413" y="715"/>
                </a:lnTo>
                <a:lnTo>
                  <a:pt x="430" y="711"/>
                </a:lnTo>
                <a:lnTo>
                  <a:pt x="448" y="707"/>
                </a:lnTo>
                <a:lnTo>
                  <a:pt x="465" y="703"/>
                </a:lnTo>
                <a:lnTo>
                  <a:pt x="481" y="697"/>
                </a:lnTo>
                <a:lnTo>
                  <a:pt x="498" y="690"/>
                </a:lnTo>
                <a:lnTo>
                  <a:pt x="515" y="683"/>
                </a:lnTo>
                <a:lnTo>
                  <a:pt x="530" y="675"/>
                </a:lnTo>
                <a:lnTo>
                  <a:pt x="544" y="666"/>
                </a:lnTo>
                <a:lnTo>
                  <a:pt x="559" y="658"/>
                </a:lnTo>
                <a:lnTo>
                  <a:pt x="573" y="647"/>
                </a:lnTo>
                <a:lnTo>
                  <a:pt x="587" y="636"/>
                </a:lnTo>
                <a:lnTo>
                  <a:pt x="600" y="625"/>
                </a:lnTo>
                <a:lnTo>
                  <a:pt x="612" y="614"/>
                </a:lnTo>
                <a:lnTo>
                  <a:pt x="624" y="600"/>
                </a:lnTo>
                <a:lnTo>
                  <a:pt x="636" y="587"/>
                </a:lnTo>
                <a:lnTo>
                  <a:pt x="647" y="574"/>
                </a:lnTo>
                <a:lnTo>
                  <a:pt x="656" y="560"/>
                </a:lnTo>
                <a:lnTo>
                  <a:pt x="666" y="546"/>
                </a:lnTo>
                <a:lnTo>
                  <a:pt x="674" y="530"/>
                </a:lnTo>
                <a:lnTo>
                  <a:pt x="682" y="515"/>
                </a:lnTo>
                <a:lnTo>
                  <a:pt x="689" y="499"/>
                </a:lnTo>
                <a:lnTo>
                  <a:pt x="695" y="483"/>
                </a:lnTo>
                <a:lnTo>
                  <a:pt x="701" y="466"/>
                </a:lnTo>
                <a:lnTo>
                  <a:pt x="706" y="449"/>
                </a:lnTo>
                <a:lnTo>
                  <a:pt x="711" y="432"/>
                </a:lnTo>
                <a:lnTo>
                  <a:pt x="713" y="414"/>
                </a:lnTo>
                <a:lnTo>
                  <a:pt x="716" y="396"/>
                </a:lnTo>
                <a:lnTo>
                  <a:pt x="717" y="378"/>
                </a:lnTo>
                <a:lnTo>
                  <a:pt x="718" y="359"/>
                </a:lnTo>
                <a:lnTo>
                  <a:pt x="717" y="341"/>
                </a:lnTo>
                <a:lnTo>
                  <a:pt x="716" y="322"/>
                </a:lnTo>
                <a:lnTo>
                  <a:pt x="713" y="304"/>
                </a:lnTo>
                <a:lnTo>
                  <a:pt x="711" y="286"/>
                </a:lnTo>
                <a:lnTo>
                  <a:pt x="706" y="270"/>
                </a:lnTo>
                <a:lnTo>
                  <a:pt x="701" y="252"/>
                </a:lnTo>
                <a:lnTo>
                  <a:pt x="695" y="235"/>
                </a:lnTo>
                <a:lnTo>
                  <a:pt x="689" y="220"/>
                </a:lnTo>
                <a:lnTo>
                  <a:pt x="682" y="203"/>
                </a:lnTo>
                <a:lnTo>
                  <a:pt x="674" y="188"/>
                </a:lnTo>
                <a:lnTo>
                  <a:pt x="666" y="173"/>
                </a:lnTo>
                <a:lnTo>
                  <a:pt x="656" y="158"/>
                </a:lnTo>
                <a:lnTo>
                  <a:pt x="647" y="145"/>
                </a:lnTo>
                <a:lnTo>
                  <a:pt x="636" y="131"/>
                </a:lnTo>
                <a:lnTo>
                  <a:pt x="624" y="117"/>
                </a:lnTo>
                <a:lnTo>
                  <a:pt x="612" y="106"/>
                </a:lnTo>
                <a:lnTo>
                  <a:pt x="600" y="94"/>
                </a:lnTo>
                <a:lnTo>
                  <a:pt x="587" y="82"/>
                </a:lnTo>
                <a:lnTo>
                  <a:pt x="573" y="71"/>
                </a:lnTo>
                <a:lnTo>
                  <a:pt x="559" y="62"/>
                </a:lnTo>
                <a:lnTo>
                  <a:pt x="544" y="52"/>
                </a:lnTo>
                <a:lnTo>
                  <a:pt x="530" y="44"/>
                </a:lnTo>
                <a:lnTo>
                  <a:pt x="515" y="35"/>
                </a:lnTo>
                <a:lnTo>
                  <a:pt x="498" y="28"/>
                </a:lnTo>
                <a:lnTo>
                  <a:pt x="481" y="21"/>
                </a:lnTo>
                <a:lnTo>
                  <a:pt x="465" y="16"/>
                </a:lnTo>
                <a:lnTo>
                  <a:pt x="448" y="12"/>
                </a:lnTo>
                <a:lnTo>
                  <a:pt x="430" y="7"/>
                </a:lnTo>
                <a:lnTo>
                  <a:pt x="413" y="4"/>
                </a:lnTo>
                <a:lnTo>
                  <a:pt x="396" y="2"/>
                </a:lnTo>
                <a:lnTo>
                  <a:pt x="377" y="0"/>
                </a:lnTo>
                <a:lnTo>
                  <a:pt x="359" y="0"/>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1" name="Freeform 3042">
            <a:extLst>
              <a:ext uri="{FF2B5EF4-FFF2-40B4-BE49-F238E27FC236}">
                <a16:creationId xmlns:a16="http://schemas.microsoft.com/office/drawing/2014/main" id="{AA07EF60-06B8-430F-A8B6-CA9A32430253}"/>
              </a:ext>
            </a:extLst>
          </p:cNvPr>
          <p:cNvSpPr>
            <a:spLocks noEditPoints="1"/>
          </p:cNvSpPr>
          <p:nvPr/>
        </p:nvSpPr>
        <p:spPr bwMode="auto">
          <a:xfrm>
            <a:off x="2195833" y="5835723"/>
            <a:ext cx="285750" cy="285750"/>
          </a:xfrm>
          <a:custGeom>
            <a:avLst/>
            <a:gdLst>
              <a:gd name="T0" fmla="*/ 507 w 718"/>
              <a:gd name="T1" fmla="*/ 573 h 718"/>
              <a:gd name="T2" fmla="*/ 504 w 718"/>
              <a:gd name="T3" fmla="*/ 580 h 718"/>
              <a:gd name="T4" fmla="*/ 498 w 718"/>
              <a:gd name="T5" fmla="*/ 579 h 718"/>
              <a:gd name="T6" fmla="*/ 215 w 718"/>
              <a:gd name="T7" fmla="*/ 580 h 718"/>
              <a:gd name="T8" fmla="*/ 209 w 718"/>
              <a:gd name="T9" fmla="*/ 573 h 718"/>
              <a:gd name="T10" fmla="*/ 138 w 718"/>
              <a:gd name="T11" fmla="*/ 301 h 718"/>
              <a:gd name="T12" fmla="*/ 142 w 718"/>
              <a:gd name="T13" fmla="*/ 294 h 718"/>
              <a:gd name="T14" fmla="*/ 355 w 718"/>
              <a:gd name="T15" fmla="*/ 151 h 718"/>
              <a:gd name="T16" fmla="*/ 364 w 718"/>
              <a:gd name="T17" fmla="*/ 153 h 718"/>
              <a:gd name="T18" fmla="*/ 578 w 718"/>
              <a:gd name="T19" fmla="*/ 295 h 718"/>
              <a:gd name="T20" fmla="*/ 578 w 718"/>
              <a:gd name="T21" fmla="*/ 304 h 718"/>
              <a:gd name="T22" fmla="*/ 322 w 718"/>
              <a:gd name="T23" fmla="*/ 2 h 718"/>
              <a:gd name="T24" fmla="*/ 268 w 718"/>
              <a:gd name="T25" fmla="*/ 12 h 718"/>
              <a:gd name="T26" fmla="*/ 218 w 718"/>
              <a:gd name="T27" fmla="*/ 28 h 718"/>
              <a:gd name="T28" fmla="*/ 172 w 718"/>
              <a:gd name="T29" fmla="*/ 52 h 718"/>
              <a:gd name="T30" fmla="*/ 130 w 718"/>
              <a:gd name="T31" fmla="*/ 82 h 718"/>
              <a:gd name="T32" fmla="*/ 92 w 718"/>
              <a:gd name="T33" fmla="*/ 117 h 718"/>
              <a:gd name="T34" fmla="*/ 60 w 718"/>
              <a:gd name="T35" fmla="*/ 158 h 718"/>
              <a:gd name="T36" fmla="*/ 34 w 718"/>
              <a:gd name="T37" fmla="*/ 203 h 718"/>
              <a:gd name="T38" fmla="*/ 15 w 718"/>
              <a:gd name="T39" fmla="*/ 252 h 718"/>
              <a:gd name="T40" fmla="*/ 3 w 718"/>
              <a:gd name="T41" fmla="*/ 304 h 718"/>
              <a:gd name="T42" fmla="*/ 0 w 718"/>
              <a:gd name="T43" fmla="*/ 359 h 718"/>
              <a:gd name="T44" fmla="*/ 3 w 718"/>
              <a:gd name="T45" fmla="*/ 414 h 718"/>
              <a:gd name="T46" fmla="*/ 15 w 718"/>
              <a:gd name="T47" fmla="*/ 466 h 718"/>
              <a:gd name="T48" fmla="*/ 34 w 718"/>
              <a:gd name="T49" fmla="*/ 515 h 718"/>
              <a:gd name="T50" fmla="*/ 60 w 718"/>
              <a:gd name="T51" fmla="*/ 560 h 718"/>
              <a:gd name="T52" fmla="*/ 92 w 718"/>
              <a:gd name="T53" fmla="*/ 600 h 718"/>
              <a:gd name="T54" fmla="*/ 130 w 718"/>
              <a:gd name="T55" fmla="*/ 636 h 718"/>
              <a:gd name="T56" fmla="*/ 172 w 718"/>
              <a:gd name="T57" fmla="*/ 666 h 718"/>
              <a:gd name="T58" fmla="*/ 218 w 718"/>
              <a:gd name="T59" fmla="*/ 690 h 718"/>
              <a:gd name="T60" fmla="*/ 268 w 718"/>
              <a:gd name="T61" fmla="*/ 707 h 718"/>
              <a:gd name="T62" fmla="*/ 322 w 718"/>
              <a:gd name="T63" fmla="*/ 717 h 718"/>
              <a:gd name="T64" fmla="*/ 377 w 718"/>
              <a:gd name="T65" fmla="*/ 718 h 718"/>
              <a:gd name="T66" fmla="*/ 430 w 718"/>
              <a:gd name="T67" fmla="*/ 711 h 718"/>
              <a:gd name="T68" fmla="*/ 481 w 718"/>
              <a:gd name="T69" fmla="*/ 697 h 718"/>
              <a:gd name="T70" fmla="*/ 530 w 718"/>
              <a:gd name="T71" fmla="*/ 675 h 718"/>
              <a:gd name="T72" fmla="*/ 573 w 718"/>
              <a:gd name="T73" fmla="*/ 647 h 718"/>
              <a:gd name="T74" fmla="*/ 612 w 718"/>
              <a:gd name="T75" fmla="*/ 614 h 718"/>
              <a:gd name="T76" fmla="*/ 647 w 718"/>
              <a:gd name="T77" fmla="*/ 574 h 718"/>
              <a:gd name="T78" fmla="*/ 674 w 718"/>
              <a:gd name="T79" fmla="*/ 530 h 718"/>
              <a:gd name="T80" fmla="*/ 695 w 718"/>
              <a:gd name="T81" fmla="*/ 483 h 718"/>
              <a:gd name="T82" fmla="*/ 711 w 718"/>
              <a:gd name="T83" fmla="*/ 432 h 718"/>
              <a:gd name="T84" fmla="*/ 717 w 718"/>
              <a:gd name="T85" fmla="*/ 378 h 718"/>
              <a:gd name="T86" fmla="*/ 716 w 718"/>
              <a:gd name="T87" fmla="*/ 322 h 718"/>
              <a:gd name="T88" fmla="*/ 706 w 718"/>
              <a:gd name="T89" fmla="*/ 270 h 718"/>
              <a:gd name="T90" fmla="*/ 689 w 718"/>
              <a:gd name="T91" fmla="*/ 220 h 718"/>
              <a:gd name="T92" fmla="*/ 666 w 718"/>
              <a:gd name="T93" fmla="*/ 173 h 718"/>
              <a:gd name="T94" fmla="*/ 636 w 718"/>
              <a:gd name="T95" fmla="*/ 131 h 718"/>
              <a:gd name="T96" fmla="*/ 600 w 718"/>
              <a:gd name="T97" fmla="*/ 94 h 718"/>
              <a:gd name="T98" fmla="*/ 559 w 718"/>
              <a:gd name="T99" fmla="*/ 62 h 718"/>
              <a:gd name="T100" fmla="*/ 515 w 718"/>
              <a:gd name="T101" fmla="*/ 35 h 718"/>
              <a:gd name="T102" fmla="*/ 465 w 718"/>
              <a:gd name="T103" fmla="*/ 16 h 718"/>
              <a:gd name="T104" fmla="*/ 413 w 718"/>
              <a:gd name="T105" fmla="*/ 4 h 718"/>
              <a:gd name="T106" fmla="*/ 359 w 718"/>
              <a:gd name="T107"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18" h="718">
                <a:moveTo>
                  <a:pt x="578" y="304"/>
                </a:moveTo>
                <a:lnTo>
                  <a:pt x="456" y="407"/>
                </a:lnTo>
                <a:lnTo>
                  <a:pt x="507" y="573"/>
                </a:lnTo>
                <a:lnTo>
                  <a:pt x="507" y="577"/>
                </a:lnTo>
                <a:lnTo>
                  <a:pt x="505" y="580"/>
                </a:lnTo>
                <a:lnTo>
                  <a:pt x="504" y="580"/>
                </a:lnTo>
                <a:lnTo>
                  <a:pt x="503" y="580"/>
                </a:lnTo>
                <a:lnTo>
                  <a:pt x="500" y="580"/>
                </a:lnTo>
                <a:lnTo>
                  <a:pt x="498" y="579"/>
                </a:lnTo>
                <a:lnTo>
                  <a:pt x="359" y="474"/>
                </a:lnTo>
                <a:lnTo>
                  <a:pt x="218" y="579"/>
                </a:lnTo>
                <a:lnTo>
                  <a:pt x="215" y="580"/>
                </a:lnTo>
                <a:lnTo>
                  <a:pt x="211" y="580"/>
                </a:lnTo>
                <a:lnTo>
                  <a:pt x="209" y="577"/>
                </a:lnTo>
                <a:lnTo>
                  <a:pt x="209" y="573"/>
                </a:lnTo>
                <a:lnTo>
                  <a:pt x="261" y="407"/>
                </a:lnTo>
                <a:lnTo>
                  <a:pt x="139" y="304"/>
                </a:lnTo>
                <a:lnTo>
                  <a:pt x="138" y="301"/>
                </a:lnTo>
                <a:lnTo>
                  <a:pt x="138" y="297"/>
                </a:lnTo>
                <a:lnTo>
                  <a:pt x="140" y="295"/>
                </a:lnTo>
                <a:lnTo>
                  <a:pt x="142" y="294"/>
                </a:lnTo>
                <a:lnTo>
                  <a:pt x="295" y="294"/>
                </a:lnTo>
                <a:lnTo>
                  <a:pt x="353" y="153"/>
                </a:lnTo>
                <a:lnTo>
                  <a:pt x="355" y="151"/>
                </a:lnTo>
                <a:lnTo>
                  <a:pt x="359" y="150"/>
                </a:lnTo>
                <a:lnTo>
                  <a:pt x="361" y="151"/>
                </a:lnTo>
                <a:lnTo>
                  <a:pt x="364" y="153"/>
                </a:lnTo>
                <a:lnTo>
                  <a:pt x="422" y="294"/>
                </a:lnTo>
                <a:lnTo>
                  <a:pt x="574" y="294"/>
                </a:lnTo>
                <a:lnTo>
                  <a:pt x="578" y="295"/>
                </a:lnTo>
                <a:lnTo>
                  <a:pt x="580" y="297"/>
                </a:lnTo>
                <a:lnTo>
                  <a:pt x="580" y="301"/>
                </a:lnTo>
                <a:lnTo>
                  <a:pt x="578" y="304"/>
                </a:lnTo>
                <a:close/>
                <a:moveTo>
                  <a:pt x="359" y="0"/>
                </a:moveTo>
                <a:lnTo>
                  <a:pt x="340" y="0"/>
                </a:lnTo>
                <a:lnTo>
                  <a:pt x="322" y="2"/>
                </a:lnTo>
                <a:lnTo>
                  <a:pt x="304" y="4"/>
                </a:lnTo>
                <a:lnTo>
                  <a:pt x="286" y="7"/>
                </a:lnTo>
                <a:lnTo>
                  <a:pt x="268" y="12"/>
                </a:lnTo>
                <a:lnTo>
                  <a:pt x="252" y="16"/>
                </a:lnTo>
                <a:lnTo>
                  <a:pt x="235" y="21"/>
                </a:lnTo>
                <a:lnTo>
                  <a:pt x="218" y="28"/>
                </a:lnTo>
                <a:lnTo>
                  <a:pt x="203" y="35"/>
                </a:lnTo>
                <a:lnTo>
                  <a:pt x="187" y="44"/>
                </a:lnTo>
                <a:lnTo>
                  <a:pt x="172" y="52"/>
                </a:lnTo>
                <a:lnTo>
                  <a:pt x="158" y="62"/>
                </a:lnTo>
                <a:lnTo>
                  <a:pt x="143" y="71"/>
                </a:lnTo>
                <a:lnTo>
                  <a:pt x="130" y="82"/>
                </a:lnTo>
                <a:lnTo>
                  <a:pt x="117" y="94"/>
                </a:lnTo>
                <a:lnTo>
                  <a:pt x="104" y="106"/>
                </a:lnTo>
                <a:lnTo>
                  <a:pt x="92" y="117"/>
                </a:lnTo>
                <a:lnTo>
                  <a:pt x="82" y="131"/>
                </a:lnTo>
                <a:lnTo>
                  <a:pt x="71" y="145"/>
                </a:lnTo>
                <a:lnTo>
                  <a:pt x="60" y="158"/>
                </a:lnTo>
                <a:lnTo>
                  <a:pt x="51" y="173"/>
                </a:lnTo>
                <a:lnTo>
                  <a:pt x="42" y="188"/>
                </a:lnTo>
                <a:lnTo>
                  <a:pt x="34" y="203"/>
                </a:lnTo>
                <a:lnTo>
                  <a:pt x="27" y="220"/>
                </a:lnTo>
                <a:lnTo>
                  <a:pt x="21" y="235"/>
                </a:lnTo>
                <a:lnTo>
                  <a:pt x="15" y="252"/>
                </a:lnTo>
                <a:lnTo>
                  <a:pt x="10" y="270"/>
                </a:lnTo>
                <a:lnTo>
                  <a:pt x="7" y="286"/>
                </a:lnTo>
                <a:lnTo>
                  <a:pt x="3" y="304"/>
                </a:lnTo>
                <a:lnTo>
                  <a:pt x="1" y="322"/>
                </a:lnTo>
                <a:lnTo>
                  <a:pt x="0" y="341"/>
                </a:lnTo>
                <a:lnTo>
                  <a:pt x="0" y="359"/>
                </a:lnTo>
                <a:lnTo>
                  <a:pt x="0" y="378"/>
                </a:lnTo>
                <a:lnTo>
                  <a:pt x="1" y="396"/>
                </a:lnTo>
                <a:lnTo>
                  <a:pt x="3" y="414"/>
                </a:lnTo>
                <a:lnTo>
                  <a:pt x="7" y="432"/>
                </a:lnTo>
                <a:lnTo>
                  <a:pt x="10" y="449"/>
                </a:lnTo>
                <a:lnTo>
                  <a:pt x="15" y="466"/>
                </a:lnTo>
                <a:lnTo>
                  <a:pt x="21" y="483"/>
                </a:lnTo>
                <a:lnTo>
                  <a:pt x="27" y="499"/>
                </a:lnTo>
                <a:lnTo>
                  <a:pt x="34" y="515"/>
                </a:lnTo>
                <a:lnTo>
                  <a:pt x="42" y="530"/>
                </a:lnTo>
                <a:lnTo>
                  <a:pt x="51" y="546"/>
                </a:lnTo>
                <a:lnTo>
                  <a:pt x="60" y="560"/>
                </a:lnTo>
                <a:lnTo>
                  <a:pt x="71" y="574"/>
                </a:lnTo>
                <a:lnTo>
                  <a:pt x="82" y="587"/>
                </a:lnTo>
                <a:lnTo>
                  <a:pt x="92" y="600"/>
                </a:lnTo>
                <a:lnTo>
                  <a:pt x="104" y="614"/>
                </a:lnTo>
                <a:lnTo>
                  <a:pt x="117" y="625"/>
                </a:lnTo>
                <a:lnTo>
                  <a:pt x="130" y="636"/>
                </a:lnTo>
                <a:lnTo>
                  <a:pt x="143" y="647"/>
                </a:lnTo>
                <a:lnTo>
                  <a:pt x="158" y="658"/>
                </a:lnTo>
                <a:lnTo>
                  <a:pt x="172" y="666"/>
                </a:lnTo>
                <a:lnTo>
                  <a:pt x="187" y="675"/>
                </a:lnTo>
                <a:lnTo>
                  <a:pt x="203" y="683"/>
                </a:lnTo>
                <a:lnTo>
                  <a:pt x="218" y="690"/>
                </a:lnTo>
                <a:lnTo>
                  <a:pt x="235" y="697"/>
                </a:lnTo>
                <a:lnTo>
                  <a:pt x="252" y="703"/>
                </a:lnTo>
                <a:lnTo>
                  <a:pt x="268" y="707"/>
                </a:lnTo>
                <a:lnTo>
                  <a:pt x="286" y="711"/>
                </a:lnTo>
                <a:lnTo>
                  <a:pt x="304" y="715"/>
                </a:lnTo>
                <a:lnTo>
                  <a:pt x="322" y="717"/>
                </a:lnTo>
                <a:lnTo>
                  <a:pt x="340" y="718"/>
                </a:lnTo>
                <a:lnTo>
                  <a:pt x="359" y="718"/>
                </a:lnTo>
                <a:lnTo>
                  <a:pt x="377" y="718"/>
                </a:lnTo>
                <a:lnTo>
                  <a:pt x="396" y="717"/>
                </a:lnTo>
                <a:lnTo>
                  <a:pt x="413" y="715"/>
                </a:lnTo>
                <a:lnTo>
                  <a:pt x="430" y="711"/>
                </a:lnTo>
                <a:lnTo>
                  <a:pt x="448" y="707"/>
                </a:lnTo>
                <a:lnTo>
                  <a:pt x="465" y="703"/>
                </a:lnTo>
                <a:lnTo>
                  <a:pt x="481" y="697"/>
                </a:lnTo>
                <a:lnTo>
                  <a:pt x="498" y="690"/>
                </a:lnTo>
                <a:lnTo>
                  <a:pt x="515" y="683"/>
                </a:lnTo>
                <a:lnTo>
                  <a:pt x="530" y="675"/>
                </a:lnTo>
                <a:lnTo>
                  <a:pt x="544" y="666"/>
                </a:lnTo>
                <a:lnTo>
                  <a:pt x="559" y="658"/>
                </a:lnTo>
                <a:lnTo>
                  <a:pt x="573" y="647"/>
                </a:lnTo>
                <a:lnTo>
                  <a:pt x="587" y="636"/>
                </a:lnTo>
                <a:lnTo>
                  <a:pt x="600" y="625"/>
                </a:lnTo>
                <a:lnTo>
                  <a:pt x="612" y="614"/>
                </a:lnTo>
                <a:lnTo>
                  <a:pt x="624" y="600"/>
                </a:lnTo>
                <a:lnTo>
                  <a:pt x="636" y="587"/>
                </a:lnTo>
                <a:lnTo>
                  <a:pt x="647" y="574"/>
                </a:lnTo>
                <a:lnTo>
                  <a:pt x="656" y="560"/>
                </a:lnTo>
                <a:lnTo>
                  <a:pt x="666" y="546"/>
                </a:lnTo>
                <a:lnTo>
                  <a:pt x="674" y="530"/>
                </a:lnTo>
                <a:lnTo>
                  <a:pt x="682" y="515"/>
                </a:lnTo>
                <a:lnTo>
                  <a:pt x="689" y="499"/>
                </a:lnTo>
                <a:lnTo>
                  <a:pt x="695" y="483"/>
                </a:lnTo>
                <a:lnTo>
                  <a:pt x="701" y="466"/>
                </a:lnTo>
                <a:lnTo>
                  <a:pt x="706" y="449"/>
                </a:lnTo>
                <a:lnTo>
                  <a:pt x="711" y="432"/>
                </a:lnTo>
                <a:lnTo>
                  <a:pt x="713" y="414"/>
                </a:lnTo>
                <a:lnTo>
                  <a:pt x="716" y="396"/>
                </a:lnTo>
                <a:lnTo>
                  <a:pt x="717" y="378"/>
                </a:lnTo>
                <a:lnTo>
                  <a:pt x="718" y="359"/>
                </a:lnTo>
                <a:lnTo>
                  <a:pt x="717" y="341"/>
                </a:lnTo>
                <a:lnTo>
                  <a:pt x="716" y="322"/>
                </a:lnTo>
                <a:lnTo>
                  <a:pt x="713" y="304"/>
                </a:lnTo>
                <a:lnTo>
                  <a:pt x="711" y="286"/>
                </a:lnTo>
                <a:lnTo>
                  <a:pt x="706" y="270"/>
                </a:lnTo>
                <a:lnTo>
                  <a:pt x="701" y="252"/>
                </a:lnTo>
                <a:lnTo>
                  <a:pt x="695" y="235"/>
                </a:lnTo>
                <a:lnTo>
                  <a:pt x="689" y="220"/>
                </a:lnTo>
                <a:lnTo>
                  <a:pt x="682" y="203"/>
                </a:lnTo>
                <a:lnTo>
                  <a:pt x="674" y="188"/>
                </a:lnTo>
                <a:lnTo>
                  <a:pt x="666" y="173"/>
                </a:lnTo>
                <a:lnTo>
                  <a:pt x="656" y="158"/>
                </a:lnTo>
                <a:lnTo>
                  <a:pt x="647" y="145"/>
                </a:lnTo>
                <a:lnTo>
                  <a:pt x="636" y="131"/>
                </a:lnTo>
                <a:lnTo>
                  <a:pt x="624" y="117"/>
                </a:lnTo>
                <a:lnTo>
                  <a:pt x="612" y="106"/>
                </a:lnTo>
                <a:lnTo>
                  <a:pt x="600" y="94"/>
                </a:lnTo>
                <a:lnTo>
                  <a:pt x="587" y="82"/>
                </a:lnTo>
                <a:lnTo>
                  <a:pt x="573" y="71"/>
                </a:lnTo>
                <a:lnTo>
                  <a:pt x="559" y="62"/>
                </a:lnTo>
                <a:lnTo>
                  <a:pt x="544" y="52"/>
                </a:lnTo>
                <a:lnTo>
                  <a:pt x="530" y="44"/>
                </a:lnTo>
                <a:lnTo>
                  <a:pt x="515" y="35"/>
                </a:lnTo>
                <a:lnTo>
                  <a:pt x="498" y="28"/>
                </a:lnTo>
                <a:lnTo>
                  <a:pt x="481" y="21"/>
                </a:lnTo>
                <a:lnTo>
                  <a:pt x="465" y="16"/>
                </a:lnTo>
                <a:lnTo>
                  <a:pt x="448" y="12"/>
                </a:lnTo>
                <a:lnTo>
                  <a:pt x="430" y="7"/>
                </a:lnTo>
                <a:lnTo>
                  <a:pt x="413" y="4"/>
                </a:lnTo>
                <a:lnTo>
                  <a:pt x="396" y="2"/>
                </a:lnTo>
                <a:lnTo>
                  <a:pt x="377" y="0"/>
                </a:lnTo>
                <a:lnTo>
                  <a:pt x="359" y="0"/>
                </a:lnTo>
                <a:close/>
              </a:path>
            </a:pathLst>
          </a:custGeom>
          <a:solidFill>
            <a:srgbClr val="EFAB04"/>
          </a:solidFill>
          <a:ln>
            <a:noFill/>
          </a:ln>
        </p:spPr>
        <p:txBody>
          <a:bodyPr vert="horz" wrap="square" lIns="91440" tIns="45720" rIns="91440" bIns="45720" numCol="1" anchor="t" anchorCtr="0" compatLnSpc="1">
            <a:prstTxWarp prst="textNoShape">
              <a:avLst/>
            </a:prstTxWarp>
          </a:bodyPr>
          <a:lstStyle/>
          <a:p>
            <a:endParaRPr lang="en-US"/>
          </a:p>
        </p:txBody>
      </p:sp>
      <p:sp>
        <p:nvSpPr>
          <p:cNvPr id="72" name="Freeform 3042">
            <a:extLst>
              <a:ext uri="{FF2B5EF4-FFF2-40B4-BE49-F238E27FC236}">
                <a16:creationId xmlns:a16="http://schemas.microsoft.com/office/drawing/2014/main" id="{EE65FE36-ED52-49C4-95FB-0671517F20EC}"/>
              </a:ext>
            </a:extLst>
          </p:cNvPr>
          <p:cNvSpPr>
            <a:spLocks noEditPoints="1"/>
          </p:cNvSpPr>
          <p:nvPr/>
        </p:nvSpPr>
        <p:spPr bwMode="auto">
          <a:xfrm>
            <a:off x="2544175" y="5835723"/>
            <a:ext cx="285750" cy="285750"/>
          </a:xfrm>
          <a:custGeom>
            <a:avLst/>
            <a:gdLst>
              <a:gd name="T0" fmla="*/ 507 w 718"/>
              <a:gd name="T1" fmla="*/ 573 h 718"/>
              <a:gd name="T2" fmla="*/ 504 w 718"/>
              <a:gd name="T3" fmla="*/ 580 h 718"/>
              <a:gd name="T4" fmla="*/ 498 w 718"/>
              <a:gd name="T5" fmla="*/ 579 h 718"/>
              <a:gd name="T6" fmla="*/ 215 w 718"/>
              <a:gd name="T7" fmla="*/ 580 h 718"/>
              <a:gd name="T8" fmla="*/ 209 w 718"/>
              <a:gd name="T9" fmla="*/ 573 h 718"/>
              <a:gd name="T10" fmla="*/ 138 w 718"/>
              <a:gd name="T11" fmla="*/ 301 h 718"/>
              <a:gd name="T12" fmla="*/ 142 w 718"/>
              <a:gd name="T13" fmla="*/ 294 h 718"/>
              <a:gd name="T14" fmla="*/ 355 w 718"/>
              <a:gd name="T15" fmla="*/ 151 h 718"/>
              <a:gd name="T16" fmla="*/ 364 w 718"/>
              <a:gd name="T17" fmla="*/ 153 h 718"/>
              <a:gd name="T18" fmla="*/ 578 w 718"/>
              <a:gd name="T19" fmla="*/ 295 h 718"/>
              <a:gd name="T20" fmla="*/ 578 w 718"/>
              <a:gd name="T21" fmla="*/ 304 h 718"/>
              <a:gd name="T22" fmla="*/ 322 w 718"/>
              <a:gd name="T23" fmla="*/ 2 h 718"/>
              <a:gd name="T24" fmla="*/ 268 w 718"/>
              <a:gd name="T25" fmla="*/ 12 h 718"/>
              <a:gd name="T26" fmla="*/ 218 w 718"/>
              <a:gd name="T27" fmla="*/ 28 h 718"/>
              <a:gd name="T28" fmla="*/ 172 w 718"/>
              <a:gd name="T29" fmla="*/ 52 h 718"/>
              <a:gd name="T30" fmla="*/ 130 w 718"/>
              <a:gd name="T31" fmla="*/ 82 h 718"/>
              <a:gd name="T32" fmla="*/ 92 w 718"/>
              <a:gd name="T33" fmla="*/ 117 h 718"/>
              <a:gd name="T34" fmla="*/ 60 w 718"/>
              <a:gd name="T35" fmla="*/ 158 h 718"/>
              <a:gd name="T36" fmla="*/ 34 w 718"/>
              <a:gd name="T37" fmla="*/ 203 h 718"/>
              <a:gd name="T38" fmla="*/ 15 w 718"/>
              <a:gd name="T39" fmla="*/ 252 h 718"/>
              <a:gd name="T40" fmla="*/ 3 w 718"/>
              <a:gd name="T41" fmla="*/ 304 h 718"/>
              <a:gd name="T42" fmla="*/ 0 w 718"/>
              <a:gd name="T43" fmla="*/ 359 h 718"/>
              <a:gd name="T44" fmla="*/ 3 w 718"/>
              <a:gd name="T45" fmla="*/ 414 h 718"/>
              <a:gd name="T46" fmla="*/ 15 w 718"/>
              <a:gd name="T47" fmla="*/ 466 h 718"/>
              <a:gd name="T48" fmla="*/ 34 w 718"/>
              <a:gd name="T49" fmla="*/ 515 h 718"/>
              <a:gd name="T50" fmla="*/ 60 w 718"/>
              <a:gd name="T51" fmla="*/ 560 h 718"/>
              <a:gd name="T52" fmla="*/ 92 w 718"/>
              <a:gd name="T53" fmla="*/ 600 h 718"/>
              <a:gd name="T54" fmla="*/ 130 w 718"/>
              <a:gd name="T55" fmla="*/ 636 h 718"/>
              <a:gd name="T56" fmla="*/ 172 w 718"/>
              <a:gd name="T57" fmla="*/ 666 h 718"/>
              <a:gd name="T58" fmla="*/ 218 w 718"/>
              <a:gd name="T59" fmla="*/ 690 h 718"/>
              <a:gd name="T60" fmla="*/ 268 w 718"/>
              <a:gd name="T61" fmla="*/ 707 h 718"/>
              <a:gd name="T62" fmla="*/ 322 w 718"/>
              <a:gd name="T63" fmla="*/ 717 h 718"/>
              <a:gd name="T64" fmla="*/ 377 w 718"/>
              <a:gd name="T65" fmla="*/ 718 h 718"/>
              <a:gd name="T66" fmla="*/ 430 w 718"/>
              <a:gd name="T67" fmla="*/ 711 h 718"/>
              <a:gd name="T68" fmla="*/ 481 w 718"/>
              <a:gd name="T69" fmla="*/ 697 h 718"/>
              <a:gd name="T70" fmla="*/ 530 w 718"/>
              <a:gd name="T71" fmla="*/ 675 h 718"/>
              <a:gd name="T72" fmla="*/ 573 w 718"/>
              <a:gd name="T73" fmla="*/ 647 h 718"/>
              <a:gd name="T74" fmla="*/ 612 w 718"/>
              <a:gd name="T75" fmla="*/ 614 h 718"/>
              <a:gd name="T76" fmla="*/ 647 w 718"/>
              <a:gd name="T77" fmla="*/ 574 h 718"/>
              <a:gd name="T78" fmla="*/ 674 w 718"/>
              <a:gd name="T79" fmla="*/ 530 h 718"/>
              <a:gd name="T80" fmla="*/ 695 w 718"/>
              <a:gd name="T81" fmla="*/ 483 h 718"/>
              <a:gd name="T82" fmla="*/ 711 w 718"/>
              <a:gd name="T83" fmla="*/ 432 h 718"/>
              <a:gd name="T84" fmla="*/ 717 w 718"/>
              <a:gd name="T85" fmla="*/ 378 h 718"/>
              <a:gd name="T86" fmla="*/ 716 w 718"/>
              <a:gd name="T87" fmla="*/ 322 h 718"/>
              <a:gd name="T88" fmla="*/ 706 w 718"/>
              <a:gd name="T89" fmla="*/ 270 h 718"/>
              <a:gd name="T90" fmla="*/ 689 w 718"/>
              <a:gd name="T91" fmla="*/ 220 h 718"/>
              <a:gd name="T92" fmla="*/ 666 w 718"/>
              <a:gd name="T93" fmla="*/ 173 h 718"/>
              <a:gd name="T94" fmla="*/ 636 w 718"/>
              <a:gd name="T95" fmla="*/ 131 h 718"/>
              <a:gd name="T96" fmla="*/ 600 w 718"/>
              <a:gd name="T97" fmla="*/ 94 h 718"/>
              <a:gd name="T98" fmla="*/ 559 w 718"/>
              <a:gd name="T99" fmla="*/ 62 h 718"/>
              <a:gd name="T100" fmla="*/ 515 w 718"/>
              <a:gd name="T101" fmla="*/ 35 h 718"/>
              <a:gd name="T102" fmla="*/ 465 w 718"/>
              <a:gd name="T103" fmla="*/ 16 h 718"/>
              <a:gd name="T104" fmla="*/ 413 w 718"/>
              <a:gd name="T105" fmla="*/ 4 h 718"/>
              <a:gd name="T106" fmla="*/ 359 w 718"/>
              <a:gd name="T107"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18" h="718">
                <a:moveTo>
                  <a:pt x="578" y="304"/>
                </a:moveTo>
                <a:lnTo>
                  <a:pt x="456" y="407"/>
                </a:lnTo>
                <a:lnTo>
                  <a:pt x="507" y="573"/>
                </a:lnTo>
                <a:lnTo>
                  <a:pt x="507" y="577"/>
                </a:lnTo>
                <a:lnTo>
                  <a:pt x="505" y="580"/>
                </a:lnTo>
                <a:lnTo>
                  <a:pt x="504" y="580"/>
                </a:lnTo>
                <a:lnTo>
                  <a:pt x="503" y="580"/>
                </a:lnTo>
                <a:lnTo>
                  <a:pt x="500" y="580"/>
                </a:lnTo>
                <a:lnTo>
                  <a:pt x="498" y="579"/>
                </a:lnTo>
                <a:lnTo>
                  <a:pt x="359" y="474"/>
                </a:lnTo>
                <a:lnTo>
                  <a:pt x="218" y="579"/>
                </a:lnTo>
                <a:lnTo>
                  <a:pt x="215" y="580"/>
                </a:lnTo>
                <a:lnTo>
                  <a:pt x="211" y="580"/>
                </a:lnTo>
                <a:lnTo>
                  <a:pt x="209" y="577"/>
                </a:lnTo>
                <a:lnTo>
                  <a:pt x="209" y="573"/>
                </a:lnTo>
                <a:lnTo>
                  <a:pt x="261" y="407"/>
                </a:lnTo>
                <a:lnTo>
                  <a:pt x="139" y="304"/>
                </a:lnTo>
                <a:lnTo>
                  <a:pt x="138" y="301"/>
                </a:lnTo>
                <a:lnTo>
                  <a:pt x="138" y="297"/>
                </a:lnTo>
                <a:lnTo>
                  <a:pt x="140" y="295"/>
                </a:lnTo>
                <a:lnTo>
                  <a:pt x="142" y="294"/>
                </a:lnTo>
                <a:lnTo>
                  <a:pt x="295" y="294"/>
                </a:lnTo>
                <a:lnTo>
                  <a:pt x="353" y="153"/>
                </a:lnTo>
                <a:lnTo>
                  <a:pt x="355" y="151"/>
                </a:lnTo>
                <a:lnTo>
                  <a:pt x="359" y="150"/>
                </a:lnTo>
                <a:lnTo>
                  <a:pt x="361" y="151"/>
                </a:lnTo>
                <a:lnTo>
                  <a:pt x="364" y="153"/>
                </a:lnTo>
                <a:lnTo>
                  <a:pt x="422" y="294"/>
                </a:lnTo>
                <a:lnTo>
                  <a:pt x="574" y="294"/>
                </a:lnTo>
                <a:lnTo>
                  <a:pt x="578" y="295"/>
                </a:lnTo>
                <a:lnTo>
                  <a:pt x="580" y="297"/>
                </a:lnTo>
                <a:lnTo>
                  <a:pt x="580" y="301"/>
                </a:lnTo>
                <a:lnTo>
                  <a:pt x="578" y="304"/>
                </a:lnTo>
                <a:close/>
                <a:moveTo>
                  <a:pt x="359" y="0"/>
                </a:moveTo>
                <a:lnTo>
                  <a:pt x="340" y="0"/>
                </a:lnTo>
                <a:lnTo>
                  <a:pt x="322" y="2"/>
                </a:lnTo>
                <a:lnTo>
                  <a:pt x="304" y="4"/>
                </a:lnTo>
                <a:lnTo>
                  <a:pt x="286" y="7"/>
                </a:lnTo>
                <a:lnTo>
                  <a:pt x="268" y="12"/>
                </a:lnTo>
                <a:lnTo>
                  <a:pt x="252" y="16"/>
                </a:lnTo>
                <a:lnTo>
                  <a:pt x="235" y="21"/>
                </a:lnTo>
                <a:lnTo>
                  <a:pt x="218" y="28"/>
                </a:lnTo>
                <a:lnTo>
                  <a:pt x="203" y="35"/>
                </a:lnTo>
                <a:lnTo>
                  <a:pt x="187" y="44"/>
                </a:lnTo>
                <a:lnTo>
                  <a:pt x="172" y="52"/>
                </a:lnTo>
                <a:lnTo>
                  <a:pt x="158" y="62"/>
                </a:lnTo>
                <a:lnTo>
                  <a:pt x="143" y="71"/>
                </a:lnTo>
                <a:lnTo>
                  <a:pt x="130" y="82"/>
                </a:lnTo>
                <a:lnTo>
                  <a:pt x="117" y="94"/>
                </a:lnTo>
                <a:lnTo>
                  <a:pt x="104" y="106"/>
                </a:lnTo>
                <a:lnTo>
                  <a:pt x="92" y="117"/>
                </a:lnTo>
                <a:lnTo>
                  <a:pt x="82" y="131"/>
                </a:lnTo>
                <a:lnTo>
                  <a:pt x="71" y="145"/>
                </a:lnTo>
                <a:lnTo>
                  <a:pt x="60" y="158"/>
                </a:lnTo>
                <a:lnTo>
                  <a:pt x="51" y="173"/>
                </a:lnTo>
                <a:lnTo>
                  <a:pt x="42" y="188"/>
                </a:lnTo>
                <a:lnTo>
                  <a:pt x="34" y="203"/>
                </a:lnTo>
                <a:lnTo>
                  <a:pt x="27" y="220"/>
                </a:lnTo>
                <a:lnTo>
                  <a:pt x="21" y="235"/>
                </a:lnTo>
                <a:lnTo>
                  <a:pt x="15" y="252"/>
                </a:lnTo>
                <a:lnTo>
                  <a:pt x="10" y="270"/>
                </a:lnTo>
                <a:lnTo>
                  <a:pt x="7" y="286"/>
                </a:lnTo>
                <a:lnTo>
                  <a:pt x="3" y="304"/>
                </a:lnTo>
                <a:lnTo>
                  <a:pt x="1" y="322"/>
                </a:lnTo>
                <a:lnTo>
                  <a:pt x="0" y="341"/>
                </a:lnTo>
                <a:lnTo>
                  <a:pt x="0" y="359"/>
                </a:lnTo>
                <a:lnTo>
                  <a:pt x="0" y="378"/>
                </a:lnTo>
                <a:lnTo>
                  <a:pt x="1" y="396"/>
                </a:lnTo>
                <a:lnTo>
                  <a:pt x="3" y="414"/>
                </a:lnTo>
                <a:lnTo>
                  <a:pt x="7" y="432"/>
                </a:lnTo>
                <a:lnTo>
                  <a:pt x="10" y="449"/>
                </a:lnTo>
                <a:lnTo>
                  <a:pt x="15" y="466"/>
                </a:lnTo>
                <a:lnTo>
                  <a:pt x="21" y="483"/>
                </a:lnTo>
                <a:lnTo>
                  <a:pt x="27" y="499"/>
                </a:lnTo>
                <a:lnTo>
                  <a:pt x="34" y="515"/>
                </a:lnTo>
                <a:lnTo>
                  <a:pt x="42" y="530"/>
                </a:lnTo>
                <a:lnTo>
                  <a:pt x="51" y="546"/>
                </a:lnTo>
                <a:lnTo>
                  <a:pt x="60" y="560"/>
                </a:lnTo>
                <a:lnTo>
                  <a:pt x="71" y="574"/>
                </a:lnTo>
                <a:lnTo>
                  <a:pt x="82" y="587"/>
                </a:lnTo>
                <a:lnTo>
                  <a:pt x="92" y="600"/>
                </a:lnTo>
                <a:lnTo>
                  <a:pt x="104" y="614"/>
                </a:lnTo>
                <a:lnTo>
                  <a:pt x="117" y="625"/>
                </a:lnTo>
                <a:lnTo>
                  <a:pt x="130" y="636"/>
                </a:lnTo>
                <a:lnTo>
                  <a:pt x="143" y="647"/>
                </a:lnTo>
                <a:lnTo>
                  <a:pt x="158" y="658"/>
                </a:lnTo>
                <a:lnTo>
                  <a:pt x="172" y="666"/>
                </a:lnTo>
                <a:lnTo>
                  <a:pt x="187" y="675"/>
                </a:lnTo>
                <a:lnTo>
                  <a:pt x="203" y="683"/>
                </a:lnTo>
                <a:lnTo>
                  <a:pt x="218" y="690"/>
                </a:lnTo>
                <a:lnTo>
                  <a:pt x="235" y="697"/>
                </a:lnTo>
                <a:lnTo>
                  <a:pt x="252" y="703"/>
                </a:lnTo>
                <a:lnTo>
                  <a:pt x="268" y="707"/>
                </a:lnTo>
                <a:lnTo>
                  <a:pt x="286" y="711"/>
                </a:lnTo>
                <a:lnTo>
                  <a:pt x="304" y="715"/>
                </a:lnTo>
                <a:lnTo>
                  <a:pt x="322" y="717"/>
                </a:lnTo>
                <a:lnTo>
                  <a:pt x="340" y="718"/>
                </a:lnTo>
                <a:lnTo>
                  <a:pt x="359" y="718"/>
                </a:lnTo>
                <a:lnTo>
                  <a:pt x="377" y="718"/>
                </a:lnTo>
                <a:lnTo>
                  <a:pt x="396" y="717"/>
                </a:lnTo>
                <a:lnTo>
                  <a:pt x="413" y="715"/>
                </a:lnTo>
                <a:lnTo>
                  <a:pt x="430" y="711"/>
                </a:lnTo>
                <a:lnTo>
                  <a:pt x="448" y="707"/>
                </a:lnTo>
                <a:lnTo>
                  <a:pt x="465" y="703"/>
                </a:lnTo>
                <a:lnTo>
                  <a:pt x="481" y="697"/>
                </a:lnTo>
                <a:lnTo>
                  <a:pt x="498" y="690"/>
                </a:lnTo>
                <a:lnTo>
                  <a:pt x="515" y="683"/>
                </a:lnTo>
                <a:lnTo>
                  <a:pt x="530" y="675"/>
                </a:lnTo>
                <a:lnTo>
                  <a:pt x="544" y="666"/>
                </a:lnTo>
                <a:lnTo>
                  <a:pt x="559" y="658"/>
                </a:lnTo>
                <a:lnTo>
                  <a:pt x="573" y="647"/>
                </a:lnTo>
                <a:lnTo>
                  <a:pt x="587" y="636"/>
                </a:lnTo>
                <a:lnTo>
                  <a:pt x="600" y="625"/>
                </a:lnTo>
                <a:lnTo>
                  <a:pt x="612" y="614"/>
                </a:lnTo>
                <a:lnTo>
                  <a:pt x="624" y="600"/>
                </a:lnTo>
                <a:lnTo>
                  <a:pt x="636" y="587"/>
                </a:lnTo>
                <a:lnTo>
                  <a:pt x="647" y="574"/>
                </a:lnTo>
                <a:lnTo>
                  <a:pt x="656" y="560"/>
                </a:lnTo>
                <a:lnTo>
                  <a:pt x="666" y="546"/>
                </a:lnTo>
                <a:lnTo>
                  <a:pt x="674" y="530"/>
                </a:lnTo>
                <a:lnTo>
                  <a:pt x="682" y="515"/>
                </a:lnTo>
                <a:lnTo>
                  <a:pt x="689" y="499"/>
                </a:lnTo>
                <a:lnTo>
                  <a:pt x="695" y="483"/>
                </a:lnTo>
                <a:lnTo>
                  <a:pt x="701" y="466"/>
                </a:lnTo>
                <a:lnTo>
                  <a:pt x="706" y="449"/>
                </a:lnTo>
                <a:lnTo>
                  <a:pt x="711" y="432"/>
                </a:lnTo>
                <a:lnTo>
                  <a:pt x="713" y="414"/>
                </a:lnTo>
                <a:lnTo>
                  <a:pt x="716" y="396"/>
                </a:lnTo>
                <a:lnTo>
                  <a:pt x="717" y="378"/>
                </a:lnTo>
                <a:lnTo>
                  <a:pt x="718" y="359"/>
                </a:lnTo>
                <a:lnTo>
                  <a:pt x="717" y="341"/>
                </a:lnTo>
                <a:lnTo>
                  <a:pt x="716" y="322"/>
                </a:lnTo>
                <a:lnTo>
                  <a:pt x="713" y="304"/>
                </a:lnTo>
                <a:lnTo>
                  <a:pt x="711" y="286"/>
                </a:lnTo>
                <a:lnTo>
                  <a:pt x="706" y="270"/>
                </a:lnTo>
                <a:lnTo>
                  <a:pt x="701" y="252"/>
                </a:lnTo>
                <a:lnTo>
                  <a:pt x="695" y="235"/>
                </a:lnTo>
                <a:lnTo>
                  <a:pt x="689" y="220"/>
                </a:lnTo>
                <a:lnTo>
                  <a:pt x="682" y="203"/>
                </a:lnTo>
                <a:lnTo>
                  <a:pt x="674" y="188"/>
                </a:lnTo>
                <a:lnTo>
                  <a:pt x="666" y="173"/>
                </a:lnTo>
                <a:lnTo>
                  <a:pt x="656" y="158"/>
                </a:lnTo>
                <a:lnTo>
                  <a:pt x="647" y="145"/>
                </a:lnTo>
                <a:lnTo>
                  <a:pt x="636" y="131"/>
                </a:lnTo>
                <a:lnTo>
                  <a:pt x="624" y="117"/>
                </a:lnTo>
                <a:lnTo>
                  <a:pt x="612" y="106"/>
                </a:lnTo>
                <a:lnTo>
                  <a:pt x="600" y="94"/>
                </a:lnTo>
                <a:lnTo>
                  <a:pt x="587" y="82"/>
                </a:lnTo>
                <a:lnTo>
                  <a:pt x="573" y="71"/>
                </a:lnTo>
                <a:lnTo>
                  <a:pt x="559" y="62"/>
                </a:lnTo>
                <a:lnTo>
                  <a:pt x="544" y="52"/>
                </a:lnTo>
                <a:lnTo>
                  <a:pt x="530" y="44"/>
                </a:lnTo>
                <a:lnTo>
                  <a:pt x="515" y="35"/>
                </a:lnTo>
                <a:lnTo>
                  <a:pt x="498" y="28"/>
                </a:lnTo>
                <a:lnTo>
                  <a:pt x="481" y="21"/>
                </a:lnTo>
                <a:lnTo>
                  <a:pt x="465" y="16"/>
                </a:lnTo>
                <a:lnTo>
                  <a:pt x="448" y="12"/>
                </a:lnTo>
                <a:lnTo>
                  <a:pt x="430" y="7"/>
                </a:lnTo>
                <a:lnTo>
                  <a:pt x="413" y="4"/>
                </a:lnTo>
                <a:lnTo>
                  <a:pt x="396" y="2"/>
                </a:lnTo>
                <a:lnTo>
                  <a:pt x="377" y="0"/>
                </a:lnTo>
                <a:lnTo>
                  <a:pt x="359" y="0"/>
                </a:lnTo>
                <a:close/>
              </a:path>
            </a:pathLst>
          </a:custGeom>
          <a:solidFill>
            <a:srgbClr val="EFAB04"/>
          </a:solidFill>
          <a:ln>
            <a:noFill/>
          </a:ln>
        </p:spPr>
        <p:txBody>
          <a:bodyPr vert="horz" wrap="square" lIns="91440" tIns="45720" rIns="91440" bIns="45720" numCol="1" anchor="t" anchorCtr="0" compatLnSpc="1">
            <a:prstTxWarp prst="textNoShape">
              <a:avLst/>
            </a:prstTxWarp>
          </a:bodyPr>
          <a:lstStyle/>
          <a:p>
            <a:endParaRPr lang="en-US"/>
          </a:p>
        </p:txBody>
      </p:sp>
      <p:sp>
        <p:nvSpPr>
          <p:cNvPr id="74" name="Freeform 3042">
            <a:extLst>
              <a:ext uri="{FF2B5EF4-FFF2-40B4-BE49-F238E27FC236}">
                <a16:creationId xmlns:a16="http://schemas.microsoft.com/office/drawing/2014/main" id="{64216E0C-4DBE-4B9F-89BA-8A209C1A67F7}"/>
              </a:ext>
            </a:extLst>
          </p:cNvPr>
          <p:cNvSpPr>
            <a:spLocks noEditPoints="1"/>
          </p:cNvSpPr>
          <p:nvPr/>
        </p:nvSpPr>
        <p:spPr bwMode="auto">
          <a:xfrm>
            <a:off x="2892834" y="5835723"/>
            <a:ext cx="285750" cy="285750"/>
          </a:xfrm>
          <a:custGeom>
            <a:avLst/>
            <a:gdLst>
              <a:gd name="T0" fmla="*/ 507 w 718"/>
              <a:gd name="T1" fmla="*/ 573 h 718"/>
              <a:gd name="T2" fmla="*/ 504 w 718"/>
              <a:gd name="T3" fmla="*/ 580 h 718"/>
              <a:gd name="T4" fmla="*/ 498 w 718"/>
              <a:gd name="T5" fmla="*/ 579 h 718"/>
              <a:gd name="T6" fmla="*/ 215 w 718"/>
              <a:gd name="T7" fmla="*/ 580 h 718"/>
              <a:gd name="T8" fmla="*/ 209 w 718"/>
              <a:gd name="T9" fmla="*/ 573 h 718"/>
              <a:gd name="T10" fmla="*/ 138 w 718"/>
              <a:gd name="T11" fmla="*/ 301 h 718"/>
              <a:gd name="T12" fmla="*/ 142 w 718"/>
              <a:gd name="T13" fmla="*/ 294 h 718"/>
              <a:gd name="T14" fmla="*/ 355 w 718"/>
              <a:gd name="T15" fmla="*/ 151 h 718"/>
              <a:gd name="T16" fmla="*/ 364 w 718"/>
              <a:gd name="T17" fmla="*/ 153 h 718"/>
              <a:gd name="T18" fmla="*/ 578 w 718"/>
              <a:gd name="T19" fmla="*/ 295 h 718"/>
              <a:gd name="T20" fmla="*/ 578 w 718"/>
              <a:gd name="T21" fmla="*/ 304 h 718"/>
              <a:gd name="T22" fmla="*/ 322 w 718"/>
              <a:gd name="T23" fmla="*/ 2 h 718"/>
              <a:gd name="T24" fmla="*/ 268 w 718"/>
              <a:gd name="T25" fmla="*/ 12 h 718"/>
              <a:gd name="T26" fmla="*/ 218 w 718"/>
              <a:gd name="T27" fmla="*/ 28 h 718"/>
              <a:gd name="T28" fmla="*/ 172 w 718"/>
              <a:gd name="T29" fmla="*/ 52 h 718"/>
              <a:gd name="T30" fmla="*/ 130 w 718"/>
              <a:gd name="T31" fmla="*/ 82 h 718"/>
              <a:gd name="T32" fmla="*/ 92 w 718"/>
              <a:gd name="T33" fmla="*/ 117 h 718"/>
              <a:gd name="T34" fmla="*/ 60 w 718"/>
              <a:gd name="T35" fmla="*/ 158 h 718"/>
              <a:gd name="T36" fmla="*/ 34 w 718"/>
              <a:gd name="T37" fmla="*/ 203 h 718"/>
              <a:gd name="T38" fmla="*/ 15 w 718"/>
              <a:gd name="T39" fmla="*/ 252 h 718"/>
              <a:gd name="T40" fmla="*/ 3 w 718"/>
              <a:gd name="T41" fmla="*/ 304 h 718"/>
              <a:gd name="T42" fmla="*/ 0 w 718"/>
              <a:gd name="T43" fmla="*/ 359 h 718"/>
              <a:gd name="T44" fmla="*/ 3 w 718"/>
              <a:gd name="T45" fmla="*/ 414 h 718"/>
              <a:gd name="T46" fmla="*/ 15 w 718"/>
              <a:gd name="T47" fmla="*/ 466 h 718"/>
              <a:gd name="T48" fmla="*/ 34 w 718"/>
              <a:gd name="T49" fmla="*/ 515 h 718"/>
              <a:gd name="T50" fmla="*/ 60 w 718"/>
              <a:gd name="T51" fmla="*/ 560 h 718"/>
              <a:gd name="T52" fmla="*/ 92 w 718"/>
              <a:gd name="T53" fmla="*/ 600 h 718"/>
              <a:gd name="T54" fmla="*/ 130 w 718"/>
              <a:gd name="T55" fmla="*/ 636 h 718"/>
              <a:gd name="T56" fmla="*/ 172 w 718"/>
              <a:gd name="T57" fmla="*/ 666 h 718"/>
              <a:gd name="T58" fmla="*/ 218 w 718"/>
              <a:gd name="T59" fmla="*/ 690 h 718"/>
              <a:gd name="T60" fmla="*/ 268 w 718"/>
              <a:gd name="T61" fmla="*/ 707 h 718"/>
              <a:gd name="T62" fmla="*/ 322 w 718"/>
              <a:gd name="T63" fmla="*/ 717 h 718"/>
              <a:gd name="T64" fmla="*/ 377 w 718"/>
              <a:gd name="T65" fmla="*/ 718 h 718"/>
              <a:gd name="T66" fmla="*/ 430 w 718"/>
              <a:gd name="T67" fmla="*/ 711 h 718"/>
              <a:gd name="T68" fmla="*/ 481 w 718"/>
              <a:gd name="T69" fmla="*/ 697 h 718"/>
              <a:gd name="T70" fmla="*/ 530 w 718"/>
              <a:gd name="T71" fmla="*/ 675 h 718"/>
              <a:gd name="T72" fmla="*/ 573 w 718"/>
              <a:gd name="T73" fmla="*/ 647 h 718"/>
              <a:gd name="T74" fmla="*/ 612 w 718"/>
              <a:gd name="T75" fmla="*/ 614 h 718"/>
              <a:gd name="T76" fmla="*/ 647 w 718"/>
              <a:gd name="T77" fmla="*/ 574 h 718"/>
              <a:gd name="T78" fmla="*/ 674 w 718"/>
              <a:gd name="T79" fmla="*/ 530 h 718"/>
              <a:gd name="T80" fmla="*/ 695 w 718"/>
              <a:gd name="T81" fmla="*/ 483 h 718"/>
              <a:gd name="T82" fmla="*/ 711 w 718"/>
              <a:gd name="T83" fmla="*/ 432 h 718"/>
              <a:gd name="T84" fmla="*/ 717 w 718"/>
              <a:gd name="T85" fmla="*/ 378 h 718"/>
              <a:gd name="T86" fmla="*/ 716 w 718"/>
              <a:gd name="T87" fmla="*/ 322 h 718"/>
              <a:gd name="T88" fmla="*/ 706 w 718"/>
              <a:gd name="T89" fmla="*/ 270 h 718"/>
              <a:gd name="T90" fmla="*/ 689 w 718"/>
              <a:gd name="T91" fmla="*/ 220 h 718"/>
              <a:gd name="T92" fmla="*/ 666 w 718"/>
              <a:gd name="T93" fmla="*/ 173 h 718"/>
              <a:gd name="T94" fmla="*/ 636 w 718"/>
              <a:gd name="T95" fmla="*/ 131 h 718"/>
              <a:gd name="T96" fmla="*/ 600 w 718"/>
              <a:gd name="T97" fmla="*/ 94 h 718"/>
              <a:gd name="T98" fmla="*/ 559 w 718"/>
              <a:gd name="T99" fmla="*/ 62 h 718"/>
              <a:gd name="T100" fmla="*/ 515 w 718"/>
              <a:gd name="T101" fmla="*/ 35 h 718"/>
              <a:gd name="T102" fmla="*/ 465 w 718"/>
              <a:gd name="T103" fmla="*/ 16 h 718"/>
              <a:gd name="T104" fmla="*/ 413 w 718"/>
              <a:gd name="T105" fmla="*/ 4 h 718"/>
              <a:gd name="T106" fmla="*/ 359 w 718"/>
              <a:gd name="T107"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18" h="718">
                <a:moveTo>
                  <a:pt x="578" y="304"/>
                </a:moveTo>
                <a:lnTo>
                  <a:pt x="456" y="407"/>
                </a:lnTo>
                <a:lnTo>
                  <a:pt x="507" y="573"/>
                </a:lnTo>
                <a:lnTo>
                  <a:pt x="507" y="577"/>
                </a:lnTo>
                <a:lnTo>
                  <a:pt x="505" y="580"/>
                </a:lnTo>
                <a:lnTo>
                  <a:pt x="504" y="580"/>
                </a:lnTo>
                <a:lnTo>
                  <a:pt x="503" y="580"/>
                </a:lnTo>
                <a:lnTo>
                  <a:pt x="500" y="580"/>
                </a:lnTo>
                <a:lnTo>
                  <a:pt x="498" y="579"/>
                </a:lnTo>
                <a:lnTo>
                  <a:pt x="359" y="474"/>
                </a:lnTo>
                <a:lnTo>
                  <a:pt x="218" y="579"/>
                </a:lnTo>
                <a:lnTo>
                  <a:pt x="215" y="580"/>
                </a:lnTo>
                <a:lnTo>
                  <a:pt x="211" y="580"/>
                </a:lnTo>
                <a:lnTo>
                  <a:pt x="209" y="577"/>
                </a:lnTo>
                <a:lnTo>
                  <a:pt x="209" y="573"/>
                </a:lnTo>
                <a:lnTo>
                  <a:pt x="261" y="407"/>
                </a:lnTo>
                <a:lnTo>
                  <a:pt x="139" y="304"/>
                </a:lnTo>
                <a:lnTo>
                  <a:pt x="138" y="301"/>
                </a:lnTo>
                <a:lnTo>
                  <a:pt x="138" y="297"/>
                </a:lnTo>
                <a:lnTo>
                  <a:pt x="140" y="295"/>
                </a:lnTo>
                <a:lnTo>
                  <a:pt x="142" y="294"/>
                </a:lnTo>
                <a:lnTo>
                  <a:pt x="295" y="294"/>
                </a:lnTo>
                <a:lnTo>
                  <a:pt x="353" y="153"/>
                </a:lnTo>
                <a:lnTo>
                  <a:pt x="355" y="151"/>
                </a:lnTo>
                <a:lnTo>
                  <a:pt x="359" y="150"/>
                </a:lnTo>
                <a:lnTo>
                  <a:pt x="361" y="151"/>
                </a:lnTo>
                <a:lnTo>
                  <a:pt x="364" y="153"/>
                </a:lnTo>
                <a:lnTo>
                  <a:pt x="422" y="294"/>
                </a:lnTo>
                <a:lnTo>
                  <a:pt x="574" y="294"/>
                </a:lnTo>
                <a:lnTo>
                  <a:pt x="578" y="295"/>
                </a:lnTo>
                <a:lnTo>
                  <a:pt x="580" y="297"/>
                </a:lnTo>
                <a:lnTo>
                  <a:pt x="580" y="301"/>
                </a:lnTo>
                <a:lnTo>
                  <a:pt x="578" y="304"/>
                </a:lnTo>
                <a:close/>
                <a:moveTo>
                  <a:pt x="359" y="0"/>
                </a:moveTo>
                <a:lnTo>
                  <a:pt x="340" y="0"/>
                </a:lnTo>
                <a:lnTo>
                  <a:pt x="322" y="2"/>
                </a:lnTo>
                <a:lnTo>
                  <a:pt x="304" y="4"/>
                </a:lnTo>
                <a:lnTo>
                  <a:pt x="286" y="7"/>
                </a:lnTo>
                <a:lnTo>
                  <a:pt x="268" y="12"/>
                </a:lnTo>
                <a:lnTo>
                  <a:pt x="252" y="16"/>
                </a:lnTo>
                <a:lnTo>
                  <a:pt x="235" y="21"/>
                </a:lnTo>
                <a:lnTo>
                  <a:pt x="218" y="28"/>
                </a:lnTo>
                <a:lnTo>
                  <a:pt x="203" y="35"/>
                </a:lnTo>
                <a:lnTo>
                  <a:pt x="187" y="44"/>
                </a:lnTo>
                <a:lnTo>
                  <a:pt x="172" y="52"/>
                </a:lnTo>
                <a:lnTo>
                  <a:pt x="158" y="62"/>
                </a:lnTo>
                <a:lnTo>
                  <a:pt x="143" y="71"/>
                </a:lnTo>
                <a:lnTo>
                  <a:pt x="130" y="82"/>
                </a:lnTo>
                <a:lnTo>
                  <a:pt x="117" y="94"/>
                </a:lnTo>
                <a:lnTo>
                  <a:pt x="104" y="106"/>
                </a:lnTo>
                <a:lnTo>
                  <a:pt x="92" y="117"/>
                </a:lnTo>
                <a:lnTo>
                  <a:pt x="82" y="131"/>
                </a:lnTo>
                <a:lnTo>
                  <a:pt x="71" y="145"/>
                </a:lnTo>
                <a:lnTo>
                  <a:pt x="60" y="158"/>
                </a:lnTo>
                <a:lnTo>
                  <a:pt x="51" y="173"/>
                </a:lnTo>
                <a:lnTo>
                  <a:pt x="42" y="188"/>
                </a:lnTo>
                <a:lnTo>
                  <a:pt x="34" y="203"/>
                </a:lnTo>
                <a:lnTo>
                  <a:pt x="27" y="220"/>
                </a:lnTo>
                <a:lnTo>
                  <a:pt x="21" y="235"/>
                </a:lnTo>
                <a:lnTo>
                  <a:pt x="15" y="252"/>
                </a:lnTo>
                <a:lnTo>
                  <a:pt x="10" y="270"/>
                </a:lnTo>
                <a:lnTo>
                  <a:pt x="7" y="286"/>
                </a:lnTo>
                <a:lnTo>
                  <a:pt x="3" y="304"/>
                </a:lnTo>
                <a:lnTo>
                  <a:pt x="1" y="322"/>
                </a:lnTo>
                <a:lnTo>
                  <a:pt x="0" y="341"/>
                </a:lnTo>
                <a:lnTo>
                  <a:pt x="0" y="359"/>
                </a:lnTo>
                <a:lnTo>
                  <a:pt x="0" y="378"/>
                </a:lnTo>
                <a:lnTo>
                  <a:pt x="1" y="396"/>
                </a:lnTo>
                <a:lnTo>
                  <a:pt x="3" y="414"/>
                </a:lnTo>
                <a:lnTo>
                  <a:pt x="7" y="432"/>
                </a:lnTo>
                <a:lnTo>
                  <a:pt x="10" y="449"/>
                </a:lnTo>
                <a:lnTo>
                  <a:pt x="15" y="466"/>
                </a:lnTo>
                <a:lnTo>
                  <a:pt x="21" y="483"/>
                </a:lnTo>
                <a:lnTo>
                  <a:pt x="27" y="499"/>
                </a:lnTo>
                <a:lnTo>
                  <a:pt x="34" y="515"/>
                </a:lnTo>
                <a:lnTo>
                  <a:pt x="42" y="530"/>
                </a:lnTo>
                <a:lnTo>
                  <a:pt x="51" y="546"/>
                </a:lnTo>
                <a:lnTo>
                  <a:pt x="60" y="560"/>
                </a:lnTo>
                <a:lnTo>
                  <a:pt x="71" y="574"/>
                </a:lnTo>
                <a:lnTo>
                  <a:pt x="82" y="587"/>
                </a:lnTo>
                <a:lnTo>
                  <a:pt x="92" y="600"/>
                </a:lnTo>
                <a:lnTo>
                  <a:pt x="104" y="614"/>
                </a:lnTo>
                <a:lnTo>
                  <a:pt x="117" y="625"/>
                </a:lnTo>
                <a:lnTo>
                  <a:pt x="130" y="636"/>
                </a:lnTo>
                <a:lnTo>
                  <a:pt x="143" y="647"/>
                </a:lnTo>
                <a:lnTo>
                  <a:pt x="158" y="658"/>
                </a:lnTo>
                <a:lnTo>
                  <a:pt x="172" y="666"/>
                </a:lnTo>
                <a:lnTo>
                  <a:pt x="187" y="675"/>
                </a:lnTo>
                <a:lnTo>
                  <a:pt x="203" y="683"/>
                </a:lnTo>
                <a:lnTo>
                  <a:pt x="218" y="690"/>
                </a:lnTo>
                <a:lnTo>
                  <a:pt x="235" y="697"/>
                </a:lnTo>
                <a:lnTo>
                  <a:pt x="252" y="703"/>
                </a:lnTo>
                <a:lnTo>
                  <a:pt x="268" y="707"/>
                </a:lnTo>
                <a:lnTo>
                  <a:pt x="286" y="711"/>
                </a:lnTo>
                <a:lnTo>
                  <a:pt x="304" y="715"/>
                </a:lnTo>
                <a:lnTo>
                  <a:pt x="322" y="717"/>
                </a:lnTo>
                <a:lnTo>
                  <a:pt x="340" y="718"/>
                </a:lnTo>
                <a:lnTo>
                  <a:pt x="359" y="718"/>
                </a:lnTo>
                <a:lnTo>
                  <a:pt x="377" y="718"/>
                </a:lnTo>
                <a:lnTo>
                  <a:pt x="396" y="717"/>
                </a:lnTo>
                <a:lnTo>
                  <a:pt x="413" y="715"/>
                </a:lnTo>
                <a:lnTo>
                  <a:pt x="430" y="711"/>
                </a:lnTo>
                <a:lnTo>
                  <a:pt x="448" y="707"/>
                </a:lnTo>
                <a:lnTo>
                  <a:pt x="465" y="703"/>
                </a:lnTo>
                <a:lnTo>
                  <a:pt x="481" y="697"/>
                </a:lnTo>
                <a:lnTo>
                  <a:pt x="498" y="690"/>
                </a:lnTo>
                <a:lnTo>
                  <a:pt x="515" y="683"/>
                </a:lnTo>
                <a:lnTo>
                  <a:pt x="530" y="675"/>
                </a:lnTo>
                <a:lnTo>
                  <a:pt x="544" y="666"/>
                </a:lnTo>
                <a:lnTo>
                  <a:pt x="559" y="658"/>
                </a:lnTo>
                <a:lnTo>
                  <a:pt x="573" y="647"/>
                </a:lnTo>
                <a:lnTo>
                  <a:pt x="587" y="636"/>
                </a:lnTo>
                <a:lnTo>
                  <a:pt x="600" y="625"/>
                </a:lnTo>
                <a:lnTo>
                  <a:pt x="612" y="614"/>
                </a:lnTo>
                <a:lnTo>
                  <a:pt x="624" y="600"/>
                </a:lnTo>
                <a:lnTo>
                  <a:pt x="636" y="587"/>
                </a:lnTo>
                <a:lnTo>
                  <a:pt x="647" y="574"/>
                </a:lnTo>
                <a:lnTo>
                  <a:pt x="656" y="560"/>
                </a:lnTo>
                <a:lnTo>
                  <a:pt x="666" y="546"/>
                </a:lnTo>
                <a:lnTo>
                  <a:pt x="674" y="530"/>
                </a:lnTo>
                <a:lnTo>
                  <a:pt x="682" y="515"/>
                </a:lnTo>
                <a:lnTo>
                  <a:pt x="689" y="499"/>
                </a:lnTo>
                <a:lnTo>
                  <a:pt x="695" y="483"/>
                </a:lnTo>
                <a:lnTo>
                  <a:pt x="701" y="466"/>
                </a:lnTo>
                <a:lnTo>
                  <a:pt x="706" y="449"/>
                </a:lnTo>
                <a:lnTo>
                  <a:pt x="711" y="432"/>
                </a:lnTo>
                <a:lnTo>
                  <a:pt x="713" y="414"/>
                </a:lnTo>
                <a:lnTo>
                  <a:pt x="716" y="396"/>
                </a:lnTo>
                <a:lnTo>
                  <a:pt x="717" y="378"/>
                </a:lnTo>
                <a:lnTo>
                  <a:pt x="718" y="359"/>
                </a:lnTo>
                <a:lnTo>
                  <a:pt x="717" y="341"/>
                </a:lnTo>
                <a:lnTo>
                  <a:pt x="716" y="322"/>
                </a:lnTo>
                <a:lnTo>
                  <a:pt x="713" y="304"/>
                </a:lnTo>
                <a:lnTo>
                  <a:pt x="711" y="286"/>
                </a:lnTo>
                <a:lnTo>
                  <a:pt x="706" y="270"/>
                </a:lnTo>
                <a:lnTo>
                  <a:pt x="701" y="252"/>
                </a:lnTo>
                <a:lnTo>
                  <a:pt x="695" y="235"/>
                </a:lnTo>
                <a:lnTo>
                  <a:pt x="689" y="220"/>
                </a:lnTo>
                <a:lnTo>
                  <a:pt x="682" y="203"/>
                </a:lnTo>
                <a:lnTo>
                  <a:pt x="674" y="188"/>
                </a:lnTo>
                <a:lnTo>
                  <a:pt x="666" y="173"/>
                </a:lnTo>
                <a:lnTo>
                  <a:pt x="656" y="158"/>
                </a:lnTo>
                <a:lnTo>
                  <a:pt x="647" y="145"/>
                </a:lnTo>
                <a:lnTo>
                  <a:pt x="636" y="131"/>
                </a:lnTo>
                <a:lnTo>
                  <a:pt x="624" y="117"/>
                </a:lnTo>
                <a:lnTo>
                  <a:pt x="612" y="106"/>
                </a:lnTo>
                <a:lnTo>
                  <a:pt x="600" y="94"/>
                </a:lnTo>
                <a:lnTo>
                  <a:pt x="587" y="82"/>
                </a:lnTo>
                <a:lnTo>
                  <a:pt x="573" y="71"/>
                </a:lnTo>
                <a:lnTo>
                  <a:pt x="559" y="62"/>
                </a:lnTo>
                <a:lnTo>
                  <a:pt x="544" y="52"/>
                </a:lnTo>
                <a:lnTo>
                  <a:pt x="530" y="44"/>
                </a:lnTo>
                <a:lnTo>
                  <a:pt x="515" y="35"/>
                </a:lnTo>
                <a:lnTo>
                  <a:pt x="498" y="28"/>
                </a:lnTo>
                <a:lnTo>
                  <a:pt x="481" y="21"/>
                </a:lnTo>
                <a:lnTo>
                  <a:pt x="465" y="16"/>
                </a:lnTo>
                <a:lnTo>
                  <a:pt x="448" y="12"/>
                </a:lnTo>
                <a:lnTo>
                  <a:pt x="430" y="7"/>
                </a:lnTo>
                <a:lnTo>
                  <a:pt x="413" y="4"/>
                </a:lnTo>
                <a:lnTo>
                  <a:pt x="396" y="2"/>
                </a:lnTo>
                <a:lnTo>
                  <a:pt x="377" y="0"/>
                </a:lnTo>
                <a:lnTo>
                  <a:pt x="359" y="0"/>
                </a:lnTo>
                <a:close/>
              </a:path>
            </a:pathLst>
          </a:custGeom>
          <a:solidFill>
            <a:srgbClr val="EFAB04"/>
          </a:solidFill>
          <a:ln>
            <a:noFill/>
          </a:ln>
        </p:spPr>
        <p:txBody>
          <a:bodyPr vert="horz" wrap="square" lIns="91440" tIns="45720" rIns="91440" bIns="45720" numCol="1" anchor="t" anchorCtr="0" compatLnSpc="1">
            <a:prstTxWarp prst="textNoShape">
              <a:avLst/>
            </a:prstTxWarp>
          </a:bodyPr>
          <a:lstStyle/>
          <a:p>
            <a:endParaRPr lang="en-US"/>
          </a:p>
        </p:txBody>
      </p:sp>
      <p:sp>
        <p:nvSpPr>
          <p:cNvPr id="81" name="Freeform 3042">
            <a:extLst>
              <a:ext uri="{FF2B5EF4-FFF2-40B4-BE49-F238E27FC236}">
                <a16:creationId xmlns:a16="http://schemas.microsoft.com/office/drawing/2014/main" id="{6C54E504-7DFD-4EC5-A585-66F44ECCBF0D}"/>
              </a:ext>
            </a:extLst>
          </p:cNvPr>
          <p:cNvSpPr>
            <a:spLocks noEditPoints="1"/>
          </p:cNvSpPr>
          <p:nvPr/>
        </p:nvSpPr>
        <p:spPr bwMode="auto">
          <a:xfrm>
            <a:off x="3241176" y="5835723"/>
            <a:ext cx="285750" cy="285750"/>
          </a:xfrm>
          <a:custGeom>
            <a:avLst/>
            <a:gdLst>
              <a:gd name="T0" fmla="*/ 507 w 718"/>
              <a:gd name="T1" fmla="*/ 573 h 718"/>
              <a:gd name="T2" fmla="*/ 504 w 718"/>
              <a:gd name="T3" fmla="*/ 580 h 718"/>
              <a:gd name="T4" fmla="*/ 498 w 718"/>
              <a:gd name="T5" fmla="*/ 579 h 718"/>
              <a:gd name="T6" fmla="*/ 215 w 718"/>
              <a:gd name="T7" fmla="*/ 580 h 718"/>
              <a:gd name="T8" fmla="*/ 209 w 718"/>
              <a:gd name="T9" fmla="*/ 573 h 718"/>
              <a:gd name="T10" fmla="*/ 138 w 718"/>
              <a:gd name="T11" fmla="*/ 301 h 718"/>
              <a:gd name="T12" fmla="*/ 142 w 718"/>
              <a:gd name="T13" fmla="*/ 294 h 718"/>
              <a:gd name="T14" fmla="*/ 355 w 718"/>
              <a:gd name="T15" fmla="*/ 151 h 718"/>
              <a:gd name="T16" fmla="*/ 364 w 718"/>
              <a:gd name="T17" fmla="*/ 153 h 718"/>
              <a:gd name="T18" fmla="*/ 578 w 718"/>
              <a:gd name="T19" fmla="*/ 295 h 718"/>
              <a:gd name="T20" fmla="*/ 578 w 718"/>
              <a:gd name="T21" fmla="*/ 304 h 718"/>
              <a:gd name="T22" fmla="*/ 322 w 718"/>
              <a:gd name="T23" fmla="*/ 2 h 718"/>
              <a:gd name="T24" fmla="*/ 268 w 718"/>
              <a:gd name="T25" fmla="*/ 12 h 718"/>
              <a:gd name="T26" fmla="*/ 218 w 718"/>
              <a:gd name="T27" fmla="*/ 28 h 718"/>
              <a:gd name="T28" fmla="*/ 172 w 718"/>
              <a:gd name="T29" fmla="*/ 52 h 718"/>
              <a:gd name="T30" fmla="*/ 130 w 718"/>
              <a:gd name="T31" fmla="*/ 82 h 718"/>
              <a:gd name="T32" fmla="*/ 92 w 718"/>
              <a:gd name="T33" fmla="*/ 117 h 718"/>
              <a:gd name="T34" fmla="*/ 60 w 718"/>
              <a:gd name="T35" fmla="*/ 158 h 718"/>
              <a:gd name="T36" fmla="*/ 34 w 718"/>
              <a:gd name="T37" fmla="*/ 203 h 718"/>
              <a:gd name="T38" fmla="*/ 15 w 718"/>
              <a:gd name="T39" fmla="*/ 252 h 718"/>
              <a:gd name="T40" fmla="*/ 3 w 718"/>
              <a:gd name="T41" fmla="*/ 304 h 718"/>
              <a:gd name="T42" fmla="*/ 0 w 718"/>
              <a:gd name="T43" fmla="*/ 359 h 718"/>
              <a:gd name="T44" fmla="*/ 3 w 718"/>
              <a:gd name="T45" fmla="*/ 414 h 718"/>
              <a:gd name="T46" fmla="*/ 15 w 718"/>
              <a:gd name="T47" fmla="*/ 466 h 718"/>
              <a:gd name="T48" fmla="*/ 34 w 718"/>
              <a:gd name="T49" fmla="*/ 515 h 718"/>
              <a:gd name="T50" fmla="*/ 60 w 718"/>
              <a:gd name="T51" fmla="*/ 560 h 718"/>
              <a:gd name="T52" fmla="*/ 92 w 718"/>
              <a:gd name="T53" fmla="*/ 600 h 718"/>
              <a:gd name="T54" fmla="*/ 130 w 718"/>
              <a:gd name="T55" fmla="*/ 636 h 718"/>
              <a:gd name="T56" fmla="*/ 172 w 718"/>
              <a:gd name="T57" fmla="*/ 666 h 718"/>
              <a:gd name="T58" fmla="*/ 218 w 718"/>
              <a:gd name="T59" fmla="*/ 690 h 718"/>
              <a:gd name="T60" fmla="*/ 268 w 718"/>
              <a:gd name="T61" fmla="*/ 707 h 718"/>
              <a:gd name="T62" fmla="*/ 322 w 718"/>
              <a:gd name="T63" fmla="*/ 717 h 718"/>
              <a:gd name="T64" fmla="*/ 377 w 718"/>
              <a:gd name="T65" fmla="*/ 718 h 718"/>
              <a:gd name="T66" fmla="*/ 430 w 718"/>
              <a:gd name="T67" fmla="*/ 711 h 718"/>
              <a:gd name="T68" fmla="*/ 481 w 718"/>
              <a:gd name="T69" fmla="*/ 697 h 718"/>
              <a:gd name="T70" fmla="*/ 530 w 718"/>
              <a:gd name="T71" fmla="*/ 675 h 718"/>
              <a:gd name="T72" fmla="*/ 573 w 718"/>
              <a:gd name="T73" fmla="*/ 647 h 718"/>
              <a:gd name="T74" fmla="*/ 612 w 718"/>
              <a:gd name="T75" fmla="*/ 614 h 718"/>
              <a:gd name="T76" fmla="*/ 647 w 718"/>
              <a:gd name="T77" fmla="*/ 574 h 718"/>
              <a:gd name="T78" fmla="*/ 674 w 718"/>
              <a:gd name="T79" fmla="*/ 530 h 718"/>
              <a:gd name="T80" fmla="*/ 695 w 718"/>
              <a:gd name="T81" fmla="*/ 483 h 718"/>
              <a:gd name="T82" fmla="*/ 711 w 718"/>
              <a:gd name="T83" fmla="*/ 432 h 718"/>
              <a:gd name="T84" fmla="*/ 717 w 718"/>
              <a:gd name="T85" fmla="*/ 378 h 718"/>
              <a:gd name="T86" fmla="*/ 716 w 718"/>
              <a:gd name="T87" fmla="*/ 322 h 718"/>
              <a:gd name="T88" fmla="*/ 706 w 718"/>
              <a:gd name="T89" fmla="*/ 270 h 718"/>
              <a:gd name="T90" fmla="*/ 689 w 718"/>
              <a:gd name="T91" fmla="*/ 220 h 718"/>
              <a:gd name="T92" fmla="*/ 666 w 718"/>
              <a:gd name="T93" fmla="*/ 173 h 718"/>
              <a:gd name="T94" fmla="*/ 636 w 718"/>
              <a:gd name="T95" fmla="*/ 131 h 718"/>
              <a:gd name="T96" fmla="*/ 600 w 718"/>
              <a:gd name="T97" fmla="*/ 94 h 718"/>
              <a:gd name="T98" fmla="*/ 559 w 718"/>
              <a:gd name="T99" fmla="*/ 62 h 718"/>
              <a:gd name="T100" fmla="*/ 515 w 718"/>
              <a:gd name="T101" fmla="*/ 35 h 718"/>
              <a:gd name="T102" fmla="*/ 465 w 718"/>
              <a:gd name="T103" fmla="*/ 16 h 718"/>
              <a:gd name="T104" fmla="*/ 413 w 718"/>
              <a:gd name="T105" fmla="*/ 4 h 718"/>
              <a:gd name="T106" fmla="*/ 359 w 718"/>
              <a:gd name="T107"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18" h="718">
                <a:moveTo>
                  <a:pt x="578" y="304"/>
                </a:moveTo>
                <a:lnTo>
                  <a:pt x="456" y="407"/>
                </a:lnTo>
                <a:lnTo>
                  <a:pt x="507" y="573"/>
                </a:lnTo>
                <a:lnTo>
                  <a:pt x="507" y="577"/>
                </a:lnTo>
                <a:lnTo>
                  <a:pt x="505" y="580"/>
                </a:lnTo>
                <a:lnTo>
                  <a:pt x="504" y="580"/>
                </a:lnTo>
                <a:lnTo>
                  <a:pt x="503" y="580"/>
                </a:lnTo>
                <a:lnTo>
                  <a:pt x="500" y="580"/>
                </a:lnTo>
                <a:lnTo>
                  <a:pt x="498" y="579"/>
                </a:lnTo>
                <a:lnTo>
                  <a:pt x="359" y="474"/>
                </a:lnTo>
                <a:lnTo>
                  <a:pt x="218" y="579"/>
                </a:lnTo>
                <a:lnTo>
                  <a:pt x="215" y="580"/>
                </a:lnTo>
                <a:lnTo>
                  <a:pt x="211" y="580"/>
                </a:lnTo>
                <a:lnTo>
                  <a:pt x="209" y="577"/>
                </a:lnTo>
                <a:lnTo>
                  <a:pt x="209" y="573"/>
                </a:lnTo>
                <a:lnTo>
                  <a:pt x="261" y="407"/>
                </a:lnTo>
                <a:lnTo>
                  <a:pt x="139" y="304"/>
                </a:lnTo>
                <a:lnTo>
                  <a:pt x="138" y="301"/>
                </a:lnTo>
                <a:lnTo>
                  <a:pt x="138" y="297"/>
                </a:lnTo>
                <a:lnTo>
                  <a:pt x="140" y="295"/>
                </a:lnTo>
                <a:lnTo>
                  <a:pt x="142" y="294"/>
                </a:lnTo>
                <a:lnTo>
                  <a:pt x="295" y="294"/>
                </a:lnTo>
                <a:lnTo>
                  <a:pt x="353" y="153"/>
                </a:lnTo>
                <a:lnTo>
                  <a:pt x="355" y="151"/>
                </a:lnTo>
                <a:lnTo>
                  <a:pt x="359" y="150"/>
                </a:lnTo>
                <a:lnTo>
                  <a:pt x="361" y="151"/>
                </a:lnTo>
                <a:lnTo>
                  <a:pt x="364" y="153"/>
                </a:lnTo>
                <a:lnTo>
                  <a:pt x="422" y="294"/>
                </a:lnTo>
                <a:lnTo>
                  <a:pt x="574" y="294"/>
                </a:lnTo>
                <a:lnTo>
                  <a:pt x="578" y="295"/>
                </a:lnTo>
                <a:lnTo>
                  <a:pt x="580" y="297"/>
                </a:lnTo>
                <a:lnTo>
                  <a:pt x="580" y="301"/>
                </a:lnTo>
                <a:lnTo>
                  <a:pt x="578" y="304"/>
                </a:lnTo>
                <a:close/>
                <a:moveTo>
                  <a:pt x="359" y="0"/>
                </a:moveTo>
                <a:lnTo>
                  <a:pt x="340" y="0"/>
                </a:lnTo>
                <a:lnTo>
                  <a:pt x="322" y="2"/>
                </a:lnTo>
                <a:lnTo>
                  <a:pt x="304" y="4"/>
                </a:lnTo>
                <a:lnTo>
                  <a:pt x="286" y="7"/>
                </a:lnTo>
                <a:lnTo>
                  <a:pt x="268" y="12"/>
                </a:lnTo>
                <a:lnTo>
                  <a:pt x="252" y="16"/>
                </a:lnTo>
                <a:lnTo>
                  <a:pt x="235" y="21"/>
                </a:lnTo>
                <a:lnTo>
                  <a:pt x="218" y="28"/>
                </a:lnTo>
                <a:lnTo>
                  <a:pt x="203" y="35"/>
                </a:lnTo>
                <a:lnTo>
                  <a:pt x="187" y="44"/>
                </a:lnTo>
                <a:lnTo>
                  <a:pt x="172" y="52"/>
                </a:lnTo>
                <a:lnTo>
                  <a:pt x="158" y="62"/>
                </a:lnTo>
                <a:lnTo>
                  <a:pt x="143" y="71"/>
                </a:lnTo>
                <a:lnTo>
                  <a:pt x="130" y="82"/>
                </a:lnTo>
                <a:lnTo>
                  <a:pt x="117" y="94"/>
                </a:lnTo>
                <a:lnTo>
                  <a:pt x="104" y="106"/>
                </a:lnTo>
                <a:lnTo>
                  <a:pt x="92" y="117"/>
                </a:lnTo>
                <a:lnTo>
                  <a:pt x="82" y="131"/>
                </a:lnTo>
                <a:lnTo>
                  <a:pt x="71" y="145"/>
                </a:lnTo>
                <a:lnTo>
                  <a:pt x="60" y="158"/>
                </a:lnTo>
                <a:lnTo>
                  <a:pt x="51" y="173"/>
                </a:lnTo>
                <a:lnTo>
                  <a:pt x="42" y="188"/>
                </a:lnTo>
                <a:lnTo>
                  <a:pt x="34" y="203"/>
                </a:lnTo>
                <a:lnTo>
                  <a:pt x="27" y="220"/>
                </a:lnTo>
                <a:lnTo>
                  <a:pt x="21" y="235"/>
                </a:lnTo>
                <a:lnTo>
                  <a:pt x="15" y="252"/>
                </a:lnTo>
                <a:lnTo>
                  <a:pt x="10" y="270"/>
                </a:lnTo>
                <a:lnTo>
                  <a:pt x="7" y="286"/>
                </a:lnTo>
                <a:lnTo>
                  <a:pt x="3" y="304"/>
                </a:lnTo>
                <a:lnTo>
                  <a:pt x="1" y="322"/>
                </a:lnTo>
                <a:lnTo>
                  <a:pt x="0" y="341"/>
                </a:lnTo>
                <a:lnTo>
                  <a:pt x="0" y="359"/>
                </a:lnTo>
                <a:lnTo>
                  <a:pt x="0" y="378"/>
                </a:lnTo>
                <a:lnTo>
                  <a:pt x="1" y="396"/>
                </a:lnTo>
                <a:lnTo>
                  <a:pt x="3" y="414"/>
                </a:lnTo>
                <a:lnTo>
                  <a:pt x="7" y="432"/>
                </a:lnTo>
                <a:lnTo>
                  <a:pt x="10" y="449"/>
                </a:lnTo>
                <a:lnTo>
                  <a:pt x="15" y="466"/>
                </a:lnTo>
                <a:lnTo>
                  <a:pt x="21" y="483"/>
                </a:lnTo>
                <a:lnTo>
                  <a:pt x="27" y="499"/>
                </a:lnTo>
                <a:lnTo>
                  <a:pt x="34" y="515"/>
                </a:lnTo>
                <a:lnTo>
                  <a:pt x="42" y="530"/>
                </a:lnTo>
                <a:lnTo>
                  <a:pt x="51" y="546"/>
                </a:lnTo>
                <a:lnTo>
                  <a:pt x="60" y="560"/>
                </a:lnTo>
                <a:lnTo>
                  <a:pt x="71" y="574"/>
                </a:lnTo>
                <a:lnTo>
                  <a:pt x="82" y="587"/>
                </a:lnTo>
                <a:lnTo>
                  <a:pt x="92" y="600"/>
                </a:lnTo>
                <a:lnTo>
                  <a:pt x="104" y="614"/>
                </a:lnTo>
                <a:lnTo>
                  <a:pt x="117" y="625"/>
                </a:lnTo>
                <a:lnTo>
                  <a:pt x="130" y="636"/>
                </a:lnTo>
                <a:lnTo>
                  <a:pt x="143" y="647"/>
                </a:lnTo>
                <a:lnTo>
                  <a:pt x="158" y="658"/>
                </a:lnTo>
                <a:lnTo>
                  <a:pt x="172" y="666"/>
                </a:lnTo>
                <a:lnTo>
                  <a:pt x="187" y="675"/>
                </a:lnTo>
                <a:lnTo>
                  <a:pt x="203" y="683"/>
                </a:lnTo>
                <a:lnTo>
                  <a:pt x="218" y="690"/>
                </a:lnTo>
                <a:lnTo>
                  <a:pt x="235" y="697"/>
                </a:lnTo>
                <a:lnTo>
                  <a:pt x="252" y="703"/>
                </a:lnTo>
                <a:lnTo>
                  <a:pt x="268" y="707"/>
                </a:lnTo>
                <a:lnTo>
                  <a:pt x="286" y="711"/>
                </a:lnTo>
                <a:lnTo>
                  <a:pt x="304" y="715"/>
                </a:lnTo>
                <a:lnTo>
                  <a:pt x="322" y="717"/>
                </a:lnTo>
                <a:lnTo>
                  <a:pt x="340" y="718"/>
                </a:lnTo>
                <a:lnTo>
                  <a:pt x="359" y="718"/>
                </a:lnTo>
                <a:lnTo>
                  <a:pt x="377" y="718"/>
                </a:lnTo>
                <a:lnTo>
                  <a:pt x="396" y="717"/>
                </a:lnTo>
                <a:lnTo>
                  <a:pt x="413" y="715"/>
                </a:lnTo>
                <a:lnTo>
                  <a:pt x="430" y="711"/>
                </a:lnTo>
                <a:lnTo>
                  <a:pt x="448" y="707"/>
                </a:lnTo>
                <a:lnTo>
                  <a:pt x="465" y="703"/>
                </a:lnTo>
                <a:lnTo>
                  <a:pt x="481" y="697"/>
                </a:lnTo>
                <a:lnTo>
                  <a:pt x="498" y="690"/>
                </a:lnTo>
                <a:lnTo>
                  <a:pt x="515" y="683"/>
                </a:lnTo>
                <a:lnTo>
                  <a:pt x="530" y="675"/>
                </a:lnTo>
                <a:lnTo>
                  <a:pt x="544" y="666"/>
                </a:lnTo>
                <a:lnTo>
                  <a:pt x="559" y="658"/>
                </a:lnTo>
                <a:lnTo>
                  <a:pt x="573" y="647"/>
                </a:lnTo>
                <a:lnTo>
                  <a:pt x="587" y="636"/>
                </a:lnTo>
                <a:lnTo>
                  <a:pt x="600" y="625"/>
                </a:lnTo>
                <a:lnTo>
                  <a:pt x="612" y="614"/>
                </a:lnTo>
                <a:lnTo>
                  <a:pt x="624" y="600"/>
                </a:lnTo>
                <a:lnTo>
                  <a:pt x="636" y="587"/>
                </a:lnTo>
                <a:lnTo>
                  <a:pt x="647" y="574"/>
                </a:lnTo>
                <a:lnTo>
                  <a:pt x="656" y="560"/>
                </a:lnTo>
                <a:lnTo>
                  <a:pt x="666" y="546"/>
                </a:lnTo>
                <a:lnTo>
                  <a:pt x="674" y="530"/>
                </a:lnTo>
                <a:lnTo>
                  <a:pt x="682" y="515"/>
                </a:lnTo>
                <a:lnTo>
                  <a:pt x="689" y="499"/>
                </a:lnTo>
                <a:lnTo>
                  <a:pt x="695" y="483"/>
                </a:lnTo>
                <a:lnTo>
                  <a:pt x="701" y="466"/>
                </a:lnTo>
                <a:lnTo>
                  <a:pt x="706" y="449"/>
                </a:lnTo>
                <a:lnTo>
                  <a:pt x="711" y="432"/>
                </a:lnTo>
                <a:lnTo>
                  <a:pt x="713" y="414"/>
                </a:lnTo>
                <a:lnTo>
                  <a:pt x="716" y="396"/>
                </a:lnTo>
                <a:lnTo>
                  <a:pt x="717" y="378"/>
                </a:lnTo>
                <a:lnTo>
                  <a:pt x="718" y="359"/>
                </a:lnTo>
                <a:lnTo>
                  <a:pt x="717" y="341"/>
                </a:lnTo>
                <a:lnTo>
                  <a:pt x="716" y="322"/>
                </a:lnTo>
                <a:lnTo>
                  <a:pt x="713" y="304"/>
                </a:lnTo>
                <a:lnTo>
                  <a:pt x="711" y="286"/>
                </a:lnTo>
                <a:lnTo>
                  <a:pt x="706" y="270"/>
                </a:lnTo>
                <a:lnTo>
                  <a:pt x="701" y="252"/>
                </a:lnTo>
                <a:lnTo>
                  <a:pt x="695" y="235"/>
                </a:lnTo>
                <a:lnTo>
                  <a:pt x="689" y="220"/>
                </a:lnTo>
                <a:lnTo>
                  <a:pt x="682" y="203"/>
                </a:lnTo>
                <a:lnTo>
                  <a:pt x="674" y="188"/>
                </a:lnTo>
                <a:lnTo>
                  <a:pt x="666" y="173"/>
                </a:lnTo>
                <a:lnTo>
                  <a:pt x="656" y="158"/>
                </a:lnTo>
                <a:lnTo>
                  <a:pt x="647" y="145"/>
                </a:lnTo>
                <a:lnTo>
                  <a:pt x="636" y="131"/>
                </a:lnTo>
                <a:lnTo>
                  <a:pt x="624" y="117"/>
                </a:lnTo>
                <a:lnTo>
                  <a:pt x="612" y="106"/>
                </a:lnTo>
                <a:lnTo>
                  <a:pt x="600" y="94"/>
                </a:lnTo>
                <a:lnTo>
                  <a:pt x="587" y="82"/>
                </a:lnTo>
                <a:lnTo>
                  <a:pt x="573" y="71"/>
                </a:lnTo>
                <a:lnTo>
                  <a:pt x="559" y="62"/>
                </a:lnTo>
                <a:lnTo>
                  <a:pt x="544" y="52"/>
                </a:lnTo>
                <a:lnTo>
                  <a:pt x="530" y="44"/>
                </a:lnTo>
                <a:lnTo>
                  <a:pt x="515" y="35"/>
                </a:lnTo>
                <a:lnTo>
                  <a:pt x="498" y="28"/>
                </a:lnTo>
                <a:lnTo>
                  <a:pt x="481" y="21"/>
                </a:lnTo>
                <a:lnTo>
                  <a:pt x="465" y="16"/>
                </a:lnTo>
                <a:lnTo>
                  <a:pt x="448" y="12"/>
                </a:lnTo>
                <a:lnTo>
                  <a:pt x="430" y="7"/>
                </a:lnTo>
                <a:lnTo>
                  <a:pt x="413" y="4"/>
                </a:lnTo>
                <a:lnTo>
                  <a:pt x="396" y="2"/>
                </a:lnTo>
                <a:lnTo>
                  <a:pt x="377" y="0"/>
                </a:lnTo>
                <a:lnTo>
                  <a:pt x="359" y="0"/>
                </a:lnTo>
                <a:close/>
              </a:path>
            </a:pathLst>
          </a:custGeom>
          <a:solidFill>
            <a:srgbClr val="EFAB04"/>
          </a:solidFill>
          <a:ln>
            <a:noFill/>
          </a:ln>
        </p:spPr>
        <p:txBody>
          <a:bodyPr vert="horz" wrap="square" lIns="91440" tIns="45720" rIns="91440" bIns="45720" numCol="1" anchor="t" anchorCtr="0" compatLnSpc="1">
            <a:prstTxWarp prst="textNoShape">
              <a:avLst/>
            </a:prstTxWarp>
          </a:bodyPr>
          <a:lstStyle/>
          <a:p>
            <a:endParaRPr lang="en-US"/>
          </a:p>
        </p:txBody>
      </p:sp>
      <p:sp>
        <p:nvSpPr>
          <p:cNvPr id="84" name="Freeform 3042">
            <a:extLst>
              <a:ext uri="{FF2B5EF4-FFF2-40B4-BE49-F238E27FC236}">
                <a16:creationId xmlns:a16="http://schemas.microsoft.com/office/drawing/2014/main" id="{4838985E-58B5-43F8-9726-88EC85CC40EE}"/>
              </a:ext>
            </a:extLst>
          </p:cNvPr>
          <p:cNvSpPr>
            <a:spLocks noEditPoints="1"/>
          </p:cNvSpPr>
          <p:nvPr/>
        </p:nvSpPr>
        <p:spPr bwMode="auto">
          <a:xfrm>
            <a:off x="8665075" y="2463411"/>
            <a:ext cx="285750" cy="285750"/>
          </a:xfrm>
          <a:custGeom>
            <a:avLst/>
            <a:gdLst>
              <a:gd name="T0" fmla="*/ 507 w 718"/>
              <a:gd name="T1" fmla="*/ 573 h 718"/>
              <a:gd name="T2" fmla="*/ 504 w 718"/>
              <a:gd name="T3" fmla="*/ 580 h 718"/>
              <a:gd name="T4" fmla="*/ 498 w 718"/>
              <a:gd name="T5" fmla="*/ 579 h 718"/>
              <a:gd name="T6" fmla="*/ 215 w 718"/>
              <a:gd name="T7" fmla="*/ 580 h 718"/>
              <a:gd name="T8" fmla="*/ 209 w 718"/>
              <a:gd name="T9" fmla="*/ 573 h 718"/>
              <a:gd name="T10" fmla="*/ 138 w 718"/>
              <a:gd name="T11" fmla="*/ 301 h 718"/>
              <a:gd name="T12" fmla="*/ 142 w 718"/>
              <a:gd name="T13" fmla="*/ 294 h 718"/>
              <a:gd name="T14" fmla="*/ 355 w 718"/>
              <a:gd name="T15" fmla="*/ 151 h 718"/>
              <a:gd name="T16" fmla="*/ 364 w 718"/>
              <a:gd name="T17" fmla="*/ 153 h 718"/>
              <a:gd name="T18" fmla="*/ 578 w 718"/>
              <a:gd name="T19" fmla="*/ 295 h 718"/>
              <a:gd name="T20" fmla="*/ 578 w 718"/>
              <a:gd name="T21" fmla="*/ 304 h 718"/>
              <a:gd name="T22" fmla="*/ 322 w 718"/>
              <a:gd name="T23" fmla="*/ 2 h 718"/>
              <a:gd name="T24" fmla="*/ 268 w 718"/>
              <a:gd name="T25" fmla="*/ 12 h 718"/>
              <a:gd name="T26" fmla="*/ 218 w 718"/>
              <a:gd name="T27" fmla="*/ 28 h 718"/>
              <a:gd name="T28" fmla="*/ 172 w 718"/>
              <a:gd name="T29" fmla="*/ 52 h 718"/>
              <a:gd name="T30" fmla="*/ 130 w 718"/>
              <a:gd name="T31" fmla="*/ 82 h 718"/>
              <a:gd name="T32" fmla="*/ 92 w 718"/>
              <a:gd name="T33" fmla="*/ 117 h 718"/>
              <a:gd name="T34" fmla="*/ 60 w 718"/>
              <a:gd name="T35" fmla="*/ 158 h 718"/>
              <a:gd name="T36" fmla="*/ 34 w 718"/>
              <a:gd name="T37" fmla="*/ 203 h 718"/>
              <a:gd name="T38" fmla="*/ 15 w 718"/>
              <a:gd name="T39" fmla="*/ 252 h 718"/>
              <a:gd name="T40" fmla="*/ 3 w 718"/>
              <a:gd name="T41" fmla="*/ 304 h 718"/>
              <a:gd name="T42" fmla="*/ 0 w 718"/>
              <a:gd name="T43" fmla="*/ 359 h 718"/>
              <a:gd name="T44" fmla="*/ 3 w 718"/>
              <a:gd name="T45" fmla="*/ 414 h 718"/>
              <a:gd name="T46" fmla="*/ 15 w 718"/>
              <a:gd name="T47" fmla="*/ 466 h 718"/>
              <a:gd name="T48" fmla="*/ 34 w 718"/>
              <a:gd name="T49" fmla="*/ 515 h 718"/>
              <a:gd name="T50" fmla="*/ 60 w 718"/>
              <a:gd name="T51" fmla="*/ 560 h 718"/>
              <a:gd name="T52" fmla="*/ 92 w 718"/>
              <a:gd name="T53" fmla="*/ 600 h 718"/>
              <a:gd name="T54" fmla="*/ 130 w 718"/>
              <a:gd name="T55" fmla="*/ 636 h 718"/>
              <a:gd name="T56" fmla="*/ 172 w 718"/>
              <a:gd name="T57" fmla="*/ 666 h 718"/>
              <a:gd name="T58" fmla="*/ 218 w 718"/>
              <a:gd name="T59" fmla="*/ 690 h 718"/>
              <a:gd name="T60" fmla="*/ 268 w 718"/>
              <a:gd name="T61" fmla="*/ 707 h 718"/>
              <a:gd name="T62" fmla="*/ 322 w 718"/>
              <a:gd name="T63" fmla="*/ 717 h 718"/>
              <a:gd name="T64" fmla="*/ 377 w 718"/>
              <a:gd name="T65" fmla="*/ 718 h 718"/>
              <a:gd name="T66" fmla="*/ 430 w 718"/>
              <a:gd name="T67" fmla="*/ 711 h 718"/>
              <a:gd name="T68" fmla="*/ 481 w 718"/>
              <a:gd name="T69" fmla="*/ 697 h 718"/>
              <a:gd name="T70" fmla="*/ 530 w 718"/>
              <a:gd name="T71" fmla="*/ 675 h 718"/>
              <a:gd name="T72" fmla="*/ 573 w 718"/>
              <a:gd name="T73" fmla="*/ 647 h 718"/>
              <a:gd name="T74" fmla="*/ 612 w 718"/>
              <a:gd name="T75" fmla="*/ 614 h 718"/>
              <a:gd name="T76" fmla="*/ 647 w 718"/>
              <a:gd name="T77" fmla="*/ 574 h 718"/>
              <a:gd name="T78" fmla="*/ 674 w 718"/>
              <a:gd name="T79" fmla="*/ 530 h 718"/>
              <a:gd name="T80" fmla="*/ 695 w 718"/>
              <a:gd name="T81" fmla="*/ 483 h 718"/>
              <a:gd name="T82" fmla="*/ 711 w 718"/>
              <a:gd name="T83" fmla="*/ 432 h 718"/>
              <a:gd name="T84" fmla="*/ 717 w 718"/>
              <a:gd name="T85" fmla="*/ 378 h 718"/>
              <a:gd name="T86" fmla="*/ 716 w 718"/>
              <a:gd name="T87" fmla="*/ 322 h 718"/>
              <a:gd name="T88" fmla="*/ 706 w 718"/>
              <a:gd name="T89" fmla="*/ 270 h 718"/>
              <a:gd name="T90" fmla="*/ 689 w 718"/>
              <a:gd name="T91" fmla="*/ 220 h 718"/>
              <a:gd name="T92" fmla="*/ 666 w 718"/>
              <a:gd name="T93" fmla="*/ 173 h 718"/>
              <a:gd name="T94" fmla="*/ 636 w 718"/>
              <a:gd name="T95" fmla="*/ 131 h 718"/>
              <a:gd name="T96" fmla="*/ 600 w 718"/>
              <a:gd name="T97" fmla="*/ 94 h 718"/>
              <a:gd name="T98" fmla="*/ 559 w 718"/>
              <a:gd name="T99" fmla="*/ 62 h 718"/>
              <a:gd name="T100" fmla="*/ 515 w 718"/>
              <a:gd name="T101" fmla="*/ 35 h 718"/>
              <a:gd name="T102" fmla="*/ 465 w 718"/>
              <a:gd name="T103" fmla="*/ 16 h 718"/>
              <a:gd name="T104" fmla="*/ 413 w 718"/>
              <a:gd name="T105" fmla="*/ 4 h 718"/>
              <a:gd name="T106" fmla="*/ 359 w 718"/>
              <a:gd name="T107"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18" h="718">
                <a:moveTo>
                  <a:pt x="578" y="304"/>
                </a:moveTo>
                <a:lnTo>
                  <a:pt x="456" y="407"/>
                </a:lnTo>
                <a:lnTo>
                  <a:pt x="507" y="573"/>
                </a:lnTo>
                <a:lnTo>
                  <a:pt x="507" y="577"/>
                </a:lnTo>
                <a:lnTo>
                  <a:pt x="505" y="580"/>
                </a:lnTo>
                <a:lnTo>
                  <a:pt x="504" y="580"/>
                </a:lnTo>
                <a:lnTo>
                  <a:pt x="503" y="580"/>
                </a:lnTo>
                <a:lnTo>
                  <a:pt x="500" y="580"/>
                </a:lnTo>
                <a:lnTo>
                  <a:pt x="498" y="579"/>
                </a:lnTo>
                <a:lnTo>
                  <a:pt x="359" y="474"/>
                </a:lnTo>
                <a:lnTo>
                  <a:pt x="218" y="579"/>
                </a:lnTo>
                <a:lnTo>
                  <a:pt x="215" y="580"/>
                </a:lnTo>
                <a:lnTo>
                  <a:pt x="211" y="580"/>
                </a:lnTo>
                <a:lnTo>
                  <a:pt x="209" y="577"/>
                </a:lnTo>
                <a:lnTo>
                  <a:pt x="209" y="573"/>
                </a:lnTo>
                <a:lnTo>
                  <a:pt x="261" y="407"/>
                </a:lnTo>
                <a:lnTo>
                  <a:pt x="139" y="304"/>
                </a:lnTo>
                <a:lnTo>
                  <a:pt x="138" y="301"/>
                </a:lnTo>
                <a:lnTo>
                  <a:pt x="138" y="297"/>
                </a:lnTo>
                <a:lnTo>
                  <a:pt x="140" y="295"/>
                </a:lnTo>
                <a:lnTo>
                  <a:pt x="142" y="294"/>
                </a:lnTo>
                <a:lnTo>
                  <a:pt x="295" y="294"/>
                </a:lnTo>
                <a:lnTo>
                  <a:pt x="353" y="153"/>
                </a:lnTo>
                <a:lnTo>
                  <a:pt x="355" y="151"/>
                </a:lnTo>
                <a:lnTo>
                  <a:pt x="359" y="150"/>
                </a:lnTo>
                <a:lnTo>
                  <a:pt x="361" y="151"/>
                </a:lnTo>
                <a:lnTo>
                  <a:pt x="364" y="153"/>
                </a:lnTo>
                <a:lnTo>
                  <a:pt x="422" y="294"/>
                </a:lnTo>
                <a:lnTo>
                  <a:pt x="574" y="294"/>
                </a:lnTo>
                <a:lnTo>
                  <a:pt x="578" y="295"/>
                </a:lnTo>
                <a:lnTo>
                  <a:pt x="580" y="297"/>
                </a:lnTo>
                <a:lnTo>
                  <a:pt x="580" y="301"/>
                </a:lnTo>
                <a:lnTo>
                  <a:pt x="578" y="304"/>
                </a:lnTo>
                <a:close/>
                <a:moveTo>
                  <a:pt x="359" y="0"/>
                </a:moveTo>
                <a:lnTo>
                  <a:pt x="340" y="0"/>
                </a:lnTo>
                <a:lnTo>
                  <a:pt x="322" y="2"/>
                </a:lnTo>
                <a:lnTo>
                  <a:pt x="304" y="4"/>
                </a:lnTo>
                <a:lnTo>
                  <a:pt x="286" y="7"/>
                </a:lnTo>
                <a:lnTo>
                  <a:pt x="268" y="12"/>
                </a:lnTo>
                <a:lnTo>
                  <a:pt x="252" y="16"/>
                </a:lnTo>
                <a:lnTo>
                  <a:pt x="235" y="21"/>
                </a:lnTo>
                <a:lnTo>
                  <a:pt x="218" y="28"/>
                </a:lnTo>
                <a:lnTo>
                  <a:pt x="203" y="35"/>
                </a:lnTo>
                <a:lnTo>
                  <a:pt x="187" y="44"/>
                </a:lnTo>
                <a:lnTo>
                  <a:pt x="172" y="52"/>
                </a:lnTo>
                <a:lnTo>
                  <a:pt x="158" y="62"/>
                </a:lnTo>
                <a:lnTo>
                  <a:pt x="143" y="71"/>
                </a:lnTo>
                <a:lnTo>
                  <a:pt x="130" y="82"/>
                </a:lnTo>
                <a:lnTo>
                  <a:pt x="117" y="94"/>
                </a:lnTo>
                <a:lnTo>
                  <a:pt x="104" y="106"/>
                </a:lnTo>
                <a:lnTo>
                  <a:pt x="92" y="117"/>
                </a:lnTo>
                <a:lnTo>
                  <a:pt x="82" y="131"/>
                </a:lnTo>
                <a:lnTo>
                  <a:pt x="71" y="145"/>
                </a:lnTo>
                <a:lnTo>
                  <a:pt x="60" y="158"/>
                </a:lnTo>
                <a:lnTo>
                  <a:pt x="51" y="173"/>
                </a:lnTo>
                <a:lnTo>
                  <a:pt x="42" y="188"/>
                </a:lnTo>
                <a:lnTo>
                  <a:pt x="34" y="203"/>
                </a:lnTo>
                <a:lnTo>
                  <a:pt x="27" y="220"/>
                </a:lnTo>
                <a:lnTo>
                  <a:pt x="21" y="235"/>
                </a:lnTo>
                <a:lnTo>
                  <a:pt x="15" y="252"/>
                </a:lnTo>
                <a:lnTo>
                  <a:pt x="10" y="270"/>
                </a:lnTo>
                <a:lnTo>
                  <a:pt x="7" y="286"/>
                </a:lnTo>
                <a:lnTo>
                  <a:pt x="3" y="304"/>
                </a:lnTo>
                <a:lnTo>
                  <a:pt x="1" y="322"/>
                </a:lnTo>
                <a:lnTo>
                  <a:pt x="0" y="341"/>
                </a:lnTo>
                <a:lnTo>
                  <a:pt x="0" y="359"/>
                </a:lnTo>
                <a:lnTo>
                  <a:pt x="0" y="378"/>
                </a:lnTo>
                <a:lnTo>
                  <a:pt x="1" y="396"/>
                </a:lnTo>
                <a:lnTo>
                  <a:pt x="3" y="414"/>
                </a:lnTo>
                <a:lnTo>
                  <a:pt x="7" y="432"/>
                </a:lnTo>
                <a:lnTo>
                  <a:pt x="10" y="449"/>
                </a:lnTo>
                <a:lnTo>
                  <a:pt x="15" y="466"/>
                </a:lnTo>
                <a:lnTo>
                  <a:pt x="21" y="483"/>
                </a:lnTo>
                <a:lnTo>
                  <a:pt x="27" y="499"/>
                </a:lnTo>
                <a:lnTo>
                  <a:pt x="34" y="515"/>
                </a:lnTo>
                <a:lnTo>
                  <a:pt x="42" y="530"/>
                </a:lnTo>
                <a:lnTo>
                  <a:pt x="51" y="546"/>
                </a:lnTo>
                <a:lnTo>
                  <a:pt x="60" y="560"/>
                </a:lnTo>
                <a:lnTo>
                  <a:pt x="71" y="574"/>
                </a:lnTo>
                <a:lnTo>
                  <a:pt x="82" y="587"/>
                </a:lnTo>
                <a:lnTo>
                  <a:pt x="92" y="600"/>
                </a:lnTo>
                <a:lnTo>
                  <a:pt x="104" y="614"/>
                </a:lnTo>
                <a:lnTo>
                  <a:pt x="117" y="625"/>
                </a:lnTo>
                <a:lnTo>
                  <a:pt x="130" y="636"/>
                </a:lnTo>
                <a:lnTo>
                  <a:pt x="143" y="647"/>
                </a:lnTo>
                <a:lnTo>
                  <a:pt x="158" y="658"/>
                </a:lnTo>
                <a:lnTo>
                  <a:pt x="172" y="666"/>
                </a:lnTo>
                <a:lnTo>
                  <a:pt x="187" y="675"/>
                </a:lnTo>
                <a:lnTo>
                  <a:pt x="203" y="683"/>
                </a:lnTo>
                <a:lnTo>
                  <a:pt x="218" y="690"/>
                </a:lnTo>
                <a:lnTo>
                  <a:pt x="235" y="697"/>
                </a:lnTo>
                <a:lnTo>
                  <a:pt x="252" y="703"/>
                </a:lnTo>
                <a:lnTo>
                  <a:pt x="268" y="707"/>
                </a:lnTo>
                <a:lnTo>
                  <a:pt x="286" y="711"/>
                </a:lnTo>
                <a:lnTo>
                  <a:pt x="304" y="715"/>
                </a:lnTo>
                <a:lnTo>
                  <a:pt x="322" y="717"/>
                </a:lnTo>
                <a:lnTo>
                  <a:pt x="340" y="718"/>
                </a:lnTo>
                <a:lnTo>
                  <a:pt x="359" y="718"/>
                </a:lnTo>
                <a:lnTo>
                  <a:pt x="377" y="718"/>
                </a:lnTo>
                <a:lnTo>
                  <a:pt x="396" y="717"/>
                </a:lnTo>
                <a:lnTo>
                  <a:pt x="413" y="715"/>
                </a:lnTo>
                <a:lnTo>
                  <a:pt x="430" y="711"/>
                </a:lnTo>
                <a:lnTo>
                  <a:pt x="448" y="707"/>
                </a:lnTo>
                <a:lnTo>
                  <a:pt x="465" y="703"/>
                </a:lnTo>
                <a:lnTo>
                  <a:pt x="481" y="697"/>
                </a:lnTo>
                <a:lnTo>
                  <a:pt x="498" y="690"/>
                </a:lnTo>
                <a:lnTo>
                  <a:pt x="515" y="683"/>
                </a:lnTo>
                <a:lnTo>
                  <a:pt x="530" y="675"/>
                </a:lnTo>
                <a:lnTo>
                  <a:pt x="544" y="666"/>
                </a:lnTo>
                <a:lnTo>
                  <a:pt x="559" y="658"/>
                </a:lnTo>
                <a:lnTo>
                  <a:pt x="573" y="647"/>
                </a:lnTo>
                <a:lnTo>
                  <a:pt x="587" y="636"/>
                </a:lnTo>
                <a:lnTo>
                  <a:pt x="600" y="625"/>
                </a:lnTo>
                <a:lnTo>
                  <a:pt x="612" y="614"/>
                </a:lnTo>
                <a:lnTo>
                  <a:pt x="624" y="600"/>
                </a:lnTo>
                <a:lnTo>
                  <a:pt x="636" y="587"/>
                </a:lnTo>
                <a:lnTo>
                  <a:pt x="647" y="574"/>
                </a:lnTo>
                <a:lnTo>
                  <a:pt x="656" y="560"/>
                </a:lnTo>
                <a:lnTo>
                  <a:pt x="666" y="546"/>
                </a:lnTo>
                <a:lnTo>
                  <a:pt x="674" y="530"/>
                </a:lnTo>
                <a:lnTo>
                  <a:pt x="682" y="515"/>
                </a:lnTo>
                <a:lnTo>
                  <a:pt x="689" y="499"/>
                </a:lnTo>
                <a:lnTo>
                  <a:pt x="695" y="483"/>
                </a:lnTo>
                <a:lnTo>
                  <a:pt x="701" y="466"/>
                </a:lnTo>
                <a:lnTo>
                  <a:pt x="706" y="449"/>
                </a:lnTo>
                <a:lnTo>
                  <a:pt x="711" y="432"/>
                </a:lnTo>
                <a:lnTo>
                  <a:pt x="713" y="414"/>
                </a:lnTo>
                <a:lnTo>
                  <a:pt x="716" y="396"/>
                </a:lnTo>
                <a:lnTo>
                  <a:pt x="717" y="378"/>
                </a:lnTo>
                <a:lnTo>
                  <a:pt x="718" y="359"/>
                </a:lnTo>
                <a:lnTo>
                  <a:pt x="717" y="341"/>
                </a:lnTo>
                <a:lnTo>
                  <a:pt x="716" y="322"/>
                </a:lnTo>
                <a:lnTo>
                  <a:pt x="713" y="304"/>
                </a:lnTo>
                <a:lnTo>
                  <a:pt x="711" y="286"/>
                </a:lnTo>
                <a:lnTo>
                  <a:pt x="706" y="270"/>
                </a:lnTo>
                <a:lnTo>
                  <a:pt x="701" y="252"/>
                </a:lnTo>
                <a:lnTo>
                  <a:pt x="695" y="235"/>
                </a:lnTo>
                <a:lnTo>
                  <a:pt x="689" y="220"/>
                </a:lnTo>
                <a:lnTo>
                  <a:pt x="682" y="203"/>
                </a:lnTo>
                <a:lnTo>
                  <a:pt x="674" y="188"/>
                </a:lnTo>
                <a:lnTo>
                  <a:pt x="666" y="173"/>
                </a:lnTo>
                <a:lnTo>
                  <a:pt x="656" y="158"/>
                </a:lnTo>
                <a:lnTo>
                  <a:pt x="647" y="145"/>
                </a:lnTo>
                <a:lnTo>
                  <a:pt x="636" y="131"/>
                </a:lnTo>
                <a:lnTo>
                  <a:pt x="624" y="117"/>
                </a:lnTo>
                <a:lnTo>
                  <a:pt x="612" y="106"/>
                </a:lnTo>
                <a:lnTo>
                  <a:pt x="600" y="94"/>
                </a:lnTo>
                <a:lnTo>
                  <a:pt x="587" y="82"/>
                </a:lnTo>
                <a:lnTo>
                  <a:pt x="573" y="71"/>
                </a:lnTo>
                <a:lnTo>
                  <a:pt x="559" y="62"/>
                </a:lnTo>
                <a:lnTo>
                  <a:pt x="544" y="52"/>
                </a:lnTo>
                <a:lnTo>
                  <a:pt x="530" y="44"/>
                </a:lnTo>
                <a:lnTo>
                  <a:pt x="515" y="35"/>
                </a:lnTo>
                <a:lnTo>
                  <a:pt x="498" y="28"/>
                </a:lnTo>
                <a:lnTo>
                  <a:pt x="481" y="21"/>
                </a:lnTo>
                <a:lnTo>
                  <a:pt x="465" y="16"/>
                </a:lnTo>
                <a:lnTo>
                  <a:pt x="448" y="12"/>
                </a:lnTo>
                <a:lnTo>
                  <a:pt x="430" y="7"/>
                </a:lnTo>
                <a:lnTo>
                  <a:pt x="413" y="4"/>
                </a:lnTo>
                <a:lnTo>
                  <a:pt x="396" y="2"/>
                </a:lnTo>
                <a:lnTo>
                  <a:pt x="377" y="0"/>
                </a:lnTo>
                <a:lnTo>
                  <a:pt x="359" y="0"/>
                </a:lnTo>
                <a:close/>
              </a:path>
            </a:pathLst>
          </a:custGeom>
          <a:solidFill>
            <a:srgbClr val="EFAB04"/>
          </a:solidFill>
          <a:ln>
            <a:noFill/>
          </a:ln>
        </p:spPr>
        <p:txBody>
          <a:bodyPr vert="horz" wrap="square" lIns="91440" tIns="45720" rIns="91440" bIns="45720" numCol="1" anchor="t" anchorCtr="0" compatLnSpc="1">
            <a:prstTxWarp prst="textNoShape">
              <a:avLst/>
            </a:prstTxWarp>
          </a:bodyPr>
          <a:lstStyle/>
          <a:p>
            <a:endParaRPr lang="en-US"/>
          </a:p>
        </p:txBody>
      </p:sp>
      <p:sp>
        <p:nvSpPr>
          <p:cNvPr id="87" name="Freeform 3042">
            <a:extLst>
              <a:ext uri="{FF2B5EF4-FFF2-40B4-BE49-F238E27FC236}">
                <a16:creationId xmlns:a16="http://schemas.microsoft.com/office/drawing/2014/main" id="{53BE91D7-08B3-4861-A165-2A8B40097CFE}"/>
              </a:ext>
            </a:extLst>
          </p:cNvPr>
          <p:cNvSpPr>
            <a:spLocks noEditPoints="1"/>
          </p:cNvSpPr>
          <p:nvPr/>
        </p:nvSpPr>
        <p:spPr bwMode="auto">
          <a:xfrm>
            <a:off x="9013417" y="2463411"/>
            <a:ext cx="285750" cy="285750"/>
          </a:xfrm>
          <a:custGeom>
            <a:avLst/>
            <a:gdLst>
              <a:gd name="T0" fmla="*/ 507 w 718"/>
              <a:gd name="T1" fmla="*/ 573 h 718"/>
              <a:gd name="T2" fmla="*/ 504 w 718"/>
              <a:gd name="T3" fmla="*/ 580 h 718"/>
              <a:gd name="T4" fmla="*/ 498 w 718"/>
              <a:gd name="T5" fmla="*/ 579 h 718"/>
              <a:gd name="T6" fmla="*/ 215 w 718"/>
              <a:gd name="T7" fmla="*/ 580 h 718"/>
              <a:gd name="T8" fmla="*/ 209 w 718"/>
              <a:gd name="T9" fmla="*/ 573 h 718"/>
              <a:gd name="T10" fmla="*/ 138 w 718"/>
              <a:gd name="T11" fmla="*/ 301 h 718"/>
              <a:gd name="T12" fmla="*/ 142 w 718"/>
              <a:gd name="T13" fmla="*/ 294 h 718"/>
              <a:gd name="T14" fmla="*/ 355 w 718"/>
              <a:gd name="T15" fmla="*/ 151 h 718"/>
              <a:gd name="T16" fmla="*/ 364 w 718"/>
              <a:gd name="T17" fmla="*/ 153 h 718"/>
              <a:gd name="T18" fmla="*/ 578 w 718"/>
              <a:gd name="T19" fmla="*/ 295 h 718"/>
              <a:gd name="T20" fmla="*/ 578 w 718"/>
              <a:gd name="T21" fmla="*/ 304 h 718"/>
              <a:gd name="T22" fmla="*/ 322 w 718"/>
              <a:gd name="T23" fmla="*/ 2 h 718"/>
              <a:gd name="T24" fmla="*/ 268 w 718"/>
              <a:gd name="T25" fmla="*/ 12 h 718"/>
              <a:gd name="T26" fmla="*/ 218 w 718"/>
              <a:gd name="T27" fmla="*/ 28 h 718"/>
              <a:gd name="T28" fmla="*/ 172 w 718"/>
              <a:gd name="T29" fmla="*/ 52 h 718"/>
              <a:gd name="T30" fmla="*/ 130 w 718"/>
              <a:gd name="T31" fmla="*/ 82 h 718"/>
              <a:gd name="T32" fmla="*/ 92 w 718"/>
              <a:gd name="T33" fmla="*/ 117 h 718"/>
              <a:gd name="T34" fmla="*/ 60 w 718"/>
              <a:gd name="T35" fmla="*/ 158 h 718"/>
              <a:gd name="T36" fmla="*/ 34 w 718"/>
              <a:gd name="T37" fmla="*/ 203 h 718"/>
              <a:gd name="T38" fmla="*/ 15 w 718"/>
              <a:gd name="T39" fmla="*/ 252 h 718"/>
              <a:gd name="T40" fmla="*/ 3 w 718"/>
              <a:gd name="T41" fmla="*/ 304 h 718"/>
              <a:gd name="T42" fmla="*/ 0 w 718"/>
              <a:gd name="T43" fmla="*/ 359 h 718"/>
              <a:gd name="T44" fmla="*/ 3 w 718"/>
              <a:gd name="T45" fmla="*/ 414 h 718"/>
              <a:gd name="T46" fmla="*/ 15 w 718"/>
              <a:gd name="T47" fmla="*/ 466 h 718"/>
              <a:gd name="T48" fmla="*/ 34 w 718"/>
              <a:gd name="T49" fmla="*/ 515 h 718"/>
              <a:gd name="T50" fmla="*/ 60 w 718"/>
              <a:gd name="T51" fmla="*/ 560 h 718"/>
              <a:gd name="T52" fmla="*/ 92 w 718"/>
              <a:gd name="T53" fmla="*/ 600 h 718"/>
              <a:gd name="T54" fmla="*/ 130 w 718"/>
              <a:gd name="T55" fmla="*/ 636 h 718"/>
              <a:gd name="T56" fmla="*/ 172 w 718"/>
              <a:gd name="T57" fmla="*/ 666 h 718"/>
              <a:gd name="T58" fmla="*/ 218 w 718"/>
              <a:gd name="T59" fmla="*/ 690 h 718"/>
              <a:gd name="T60" fmla="*/ 268 w 718"/>
              <a:gd name="T61" fmla="*/ 707 h 718"/>
              <a:gd name="T62" fmla="*/ 322 w 718"/>
              <a:gd name="T63" fmla="*/ 717 h 718"/>
              <a:gd name="T64" fmla="*/ 377 w 718"/>
              <a:gd name="T65" fmla="*/ 718 h 718"/>
              <a:gd name="T66" fmla="*/ 430 w 718"/>
              <a:gd name="T67" fmla="*/ 711 h 718"/>
              <a:gd name="T68" fmla="*/ 481 w 718"/>
              <a:gd name="T69" fmla="*/ 697 h 718"/>
              <a:gd name="T70" fmla="*/ 530 w 718"/>
              <a:gd name="T71" fmla="*/ 675 h 718"/>
              <a:gd name="T72" fmla="*/ 573 w 718"/>
              <a:gd name="T73" fmla="*/ 647 h 718"/>
              <a:gd name="T74" fmla="*/ 612 w 718"/>
              <a:gd name="T75" fmla="*/ 614 h 718"/>
              <a:gd name="T76" fmla="*/ 647 w 718"/>
              <a:gd name="T77" fmla="*/ 574 h 718"/>
              <a:gd name="T78" fmla="*/ 674 w 718"/>
              <a:gd name="T79" fmla="*/ 530 h 718"/>
              <a:gd name="T80" fmla="*/ 695 w 718"/>
              <a:gd name="T81" fmla="*/ 483 h 718"/>
              <a:gd name="T82" fmla="*/ 711 w 718"/>
              <a:gd name="T83" fmla="*/ 432 h 718"/>
              <a:gd name="T84" fmla="*/ 717 w 718"/>
              <a:gd name="T85" fmla="*/ 378 h 718"/>
              <a:gd name="T86" fmla="*/ 716 w 718"/>
              <a:gd name="T87" fmla="*/ 322 h 718"/>
              <a:gd name="T88" fmla="*/ 706 w 718"/>
              <a:gd name="T89" fmla="*/ 270 h 718"/>
              <a:gd name="T90" fmla="*/ 689 w 718"/>
              <a:gd name="T91" fmla="*/ 220 h 718"/>
              <a:gd name="T92" fmla="*/ 666 w 718"/>
              <a:gd name="T93" fmla="*/ 173 h 718"/>
              <a:gd name="T94" fmla="*/ 636 w 718"/>
              <a:gd name="T95" fmla="*/ 131 h 718"/>
              <a:gd name="T96" fmla="*/ 600 w 718"/>
              <a:gd name="T97" fmla="*/ 94 h 718"/>
              <a:gd name="T98" fmla="*/ 559 w 718"/>
              <a:gd name="T99" fmla="*/ 62 h 718"/>
              <a:gd name="T100" fmla="*/ 515 w 718"/>
              <a:gd name="T101" fmla="*/ 35 h 718"/>
              <a:gd name="T102" fmla="*/ 465 w 718"/>
              <a:gd name="T103" fmla="*/ 16 h 718"/>
              <a:gd name="T104" fmla="*/ 413 w 718"/>
              <a:gd name="T105" fmla="*/ 4 h 718"/>
              <a:gd name="T106" fmla="*/ 359 w 718"/>
              <a:gd name="T107"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18" h="718">
                <a:moveTo>
                  <a:pt x="578" y="304"/>
                </a:moveTo>
                <a:lnTo>
                  <a:pt x="456" y="407"/>
                </a:lnTo>
                <a:lnTo>
                  <a:pt x="507" y="573"/>
                </a:lnTo>
                <a:lnTo>
                  <a:pt x="507" y="577"/>
                </a:lnTo>
                <a:lnTo>
                  <a:pt x="505" y="580"/>
                </a:lnTo>
                <a:lnTo>
                  <a:pt x="504" y="580"/>
                </a:lnTo>
                <a:lnTo>
                  <a:pt x="503" y="580"/>
                </a:lnTo>
                <a:lnTo>
                  <a:pt x="500" y="580"/>
                </a:lnTo>
                <a:lnTo>
                  <a:pt x="498" y="579"/>
                </a:lnTo>
                <a:lnTo>
                  <a:pt x="359" y="474"/>
                </a:lnTo>
                <a:lnTo>
                  <a:pt x="218" y="579"/>
                </a:lnTo>
                <a:lnTo>
                  <a:pt x="215" y="580"/>
                </a:lnTo>
                <a:lnTo>
                  <a:pt x="211" y="580"/>
                </a:lnTo>
                <a:lnTo>
                  <a:pt x="209" y="577"/>
                </a:lnTo>
                <a:lnTo>
                  <a:pt x="209" y="573"/>
                </a:lnTo>
                <a:lnTo>
                  <a:pt x="261" y="407"/>
                </a:lnTo>
                <a:lnTo>
                  <a:pt x="139" y="304"/>
                </a:lnTo>
                <a:lnTo>
                  <a:pt x="138" y="301"/>
                </a:lnTo>
                <a:lnTo>
                  <a:pt x="138" y="297"/>
                </a:lnTo>
                <a:lnTo>
                  <a:pt x="140" y="295"/>
                </a:lnTo>
                <a:lnTo>
                  <a:pt x="142" y="294"/>
                </a:lnTo>
                <a:lnTo>
                  <a:pt x="295" y="294"/>
                </a:lnTo>
                <a:lnTo>
                  <a:pt x="353" y="153"/>
                </a:lnTo>
                <a:lnTo>
                  <a:pt x="355" y="151"/>
                </a:lnTo>
                <a:lnTo>
                  <a:pt x="359" y="150"/>
                </a:lnTo>
                <a:lnTo>
                  <a:pt x="361" y="151"/>
                </a:lnTo>
                <a:lnTo>
                  <a:pt x="364" y="153"/>
                </a:lnTo>
                <a:lnTo>
                  <a:pt x="422" y="294"/>
                </a:lnTo>
                <a:lnTo>
                  <a:pt x="574" y="294"/>
                </a:lnTo>
                <a:lnTo>
                  <a:pt x="578" y="295"/>
                </a:lnTo>
                <a:lnTo>
                  <a:pt x="580" y="297"/>
                </a:lnTo>
                <a:lnTo>
                  <a:pt x="580" y="301"/>
                </a:lnTo>
                <a:lnTo>
                  <a:pt x="578" y="304"/>
                </a:lnTo>
                <a:close/>
                <a:moveTo>
                  <a:pt x="359" y="0"/>
                </a:moveTo>
                <a:lnTo>
                  <a:pt x="340" y="0"/>
                </a:lnTo>
                <a:lnTo>
                  <a:pt x="322" y="2"/>
                </a:lnTo>
                <a:lnTo>
                  <a:pt x="304" y="4"/>
                </a:lnTo>
                <a:lnTo>
                  <a:pt x="286" y="7"/>
                </a:lnTo>
                <a:lnTo>
                  <a:pt x="268" y="12"/>
                </a:lnTo>
                <a:lnTo>
                  <a:pt x="252" y="16"/>
                </a:lnTo>
                <a:lnTo>
                  <a:pt x="235" y="21"/>
                </a:lnTo>
                <a:lnTo>
                  <a:pt x="218" y="28"/>
                </a:lnTo>
                <a:lnTo>
                  <a:pt x="203" y="35"/>
                </a:lnTo>
                <a:lnTo>
                  <a:pt x="187" y="44"/>
                </a:lnTo>
                <a:lnTo>
                  <a:pt x="172" y="52"/>
                </a:lnTo>
                <a:lnTo>
                  <a:pt x="158" y="62"/>
                </a:lnTo>
                <a:lnTo>
                  <a:pt x="143" y="71"/>
                </a:lnTo>
                <a:lnTo>
                  <a:pt x="130" y="82"/>
                </a:lnTo>
                <a:lnTo>
                  <a:pt x="117" y="94"/>
                </a:lnTo>
                <a:lnTo>
                  <a:pt x="104" y="106"/>
                </a:lnTo>
                <a:lnTo>
                  <a:pt x="92" y="117"/>
                </a:lnTo>
                <a:lnTo>
                  <a:pt x="82" y="131"/>
                </a:lnTo>
                <a:lnTo>
                  <a:pt x="71" y="145"/>
                </a:lnTo>
                <a:lnTo>
                  <a:pt x="60" y="158"/>
                </a:lnTo>
                <a:lnTo>
                  <a:pt x="51" y="173"/>
                </a:lnTo>
                <a:lnTo>
                  <a:pt x="42" y="188"/>
                </a:lnTo>
                <a:lnTo>
                  <a:pt x="34" y="203"/>
                </a:lnTo>
                <a:lnTo>
                  <a:pt x="27" y="220"/>
                </a:lnTo>
                <a:lnTo>
                  <a:pt x="21" y="235"/>
                </a:lnTo>
                <a:lnTo>
                  <a:pt x="15" y="252"/>
                </a:lnTo>
                <a:lnTo>
                  <a:pt x="10" y="270"/>
                </a:lnTo>
                <a:lnTo>
                  <a:pt x="7" y="286"/>
                </a:lnTo>
                <a:lnTo>
                  <a:pt x="3" y="304"/>
                </a:lnTo>
                <a:lnTo>
                  <a:pt x="1" y="322"/>
                </a:lnTo>
                <a:lnTo>
                  <a:pt x="0" y="341"/>
                </a:lnTo>
                <a:lnTo>
                  <a:pt x="0" y="359"/>
                </a:lnTo>
                <a:lnTo>
                  <a:pt x="0" y="378"/>
                </a:lnTo>
                <a:lnTo>
                  <a:pt x="1" y="396"/>
                </a:lnTo>
                <a:lnTo>
                  <a:pt x="3" y="414"/>
                </a:lnTo>
                <a:lnTo>
                  <a:pt x="7" y="432"/>
                </a:lnTo>
                <a:lnTo>
                  <a:pt x="10" y="449"/>
                </a:lnTo>
                <a:lnTo>
                  <a:pt x="15" y="466"/>
                </a:lnTo>
                <a:lnTo>
                  <a:pt x="21" y="483"/>
                </a:lnTo>
                <a:lnTo>
                  <a:pt x="27" y="499"/>
                </a:lnTo>
                <a:lnTo>
                  <a:pt x="34" y="515"/>
                </a:lnTo>
                <a:lnTo>
                  <a:pt x="42" y="530"/>
                </a:lnTo>
                <a:lnTo>
                  <a:pt x="51" y="546"/>
                </a:lnTo>
                <a:lnTo>
                  <a:pt x="60" y="560"/>
                </a:lnTo>
                <a:lnTo>
                  <a:pt x="71" y="574"/>
                </a:lnTo>
                <a:lnTo>
                  <a:pt x="82" y="587"/>
                </a:lnTo>
                <a:lnTo>
                  <a:pt x="92" y="600"/>
                </a:lnTo>
                <a:lnTo>
                  <a:pt x="104" y="614"/>
                </a:lnTo>
                <a:lnTo>
                  <a:pt x="117" y="625"/>
                </a:lnTo>
                <a:lnTo>
                  <a:pt x="130" y="636"/>
                </a:lnTo>
                <a:lnTo>
                  <a:pt x="143" y="647"/>
                </a:lnTo>
                <a:lnTo>
                  <a:pt x="158" y="658"/>
                </a:lnTo>
                <a:lnTo>
                  <a:pt x="172" y="666"/>
                </a:lnTo>
                <a:lnTo>
                  <a:pt x="187" y="675"/>
                </a:lnTo>
                <a:lnTo>
                  <a:pt x="203" y="683"/>
                </a:lnTo>
                <a:lnTo>
                  <a:pt x="218" y="690"/>
                </a:lnTo>
                <a:lnTo>
                  <a:pt x="235" y="697"/>
                </a:lnTo>
                <a:lnTo>
                  <a:pt x="252" y="703"/>
                </a:lnTo>
                <a:lnTo>
                  <a:pt x="268" y="707"/>
                </a:lnTo>
                <a:lnTo>
                  <a:pt x="286" y="711"/>
                </a:lnTo>
                <a:lnTo>
                  <a:pt x="304" y="715"/>
                </a:lnTo>
                <a:lnTo>
                  <a:pt x="322" y="717"/>
                </a:lnTo>
                <a:lnTo>
                  <a:pt x="340" y="718"/>
                </a:lnTo>
                <a:lnTo>
                  <a:pt x="359" y="718"/>
                </a:lnTo>
                <a:lnTo>
                  <a:pt x="377" y="718"/>
                </a:lnTo>
                <a:lnTo>
                  <a:pt x="396" y="717"/>
                </a:lnTo>
                <a:lnTo>
                  <a:pt x="413" y="715"/>
                </a:lnTo>
                <a:lnTo>
                  <a:pt x="430" y="711"/>
                </a:lnTo>
                <a:lnTo>
                  <a:pt x="448" y="707"/>
                </a:lnTo>
                <a:lnTo>
                  <a:pt x="465" y="703"/>
                </a:lnTo>
                <a:lnTo>
                  <a:pt x="481" y="697"/>
                </a:lnTo>
                <a:lnTo>
                  <a:pt x="498" y="690"/>
                </a:lnTo>
                <a:lnTo>
                  <a:pt x="515" y="683"/>
                </a:lnTo>
                <a:lnTo>
                  <a:pt x="530" y="675"/>
                </a:lnTo>
                <a:lnTo>
                  <a:pt x="544" y="666"/>
                </a:lnTo>
                <a:lnTo>
                  <a:pt x="559" y="658"/>
                </a:lnTo>
                <a:lnTo>
                  <a:pt x="573" y="647"/>
                </a:lnTo>
                <a:lnTo>
                  <a:pt x="587" y="636"/>
                </a:lnTo>
                <a:lnTo>
                  <a:pt x="600" y="625"/>
                </a:lnTo>
                <a:lnTo>
                  <a:pt x="612" y="614"/>
                </a:lnTo>
                <a:lnTo>
                  <a:pt x="624" y="600"/>
                </a:lnTo>
                <a:lnTo>
                  <a:pt x="636" y="587"/>
                </a:lnTo>
                <a:lnTo>
                  <a:pt x="647" y="574"/>
                </a:lnTo>
                <a:lnTo>
                  <a:pt x="656" y="560"/>
                </a:lnTo>
                <a:lnTo>
                  <a:pt x="666" y="546"/>
                </a:lnTo>
                <a:lnTo>
                  <a:pt x="674" y="530"/>
                </a:lnTo>
                <a:lnTo>
                  <a:pt x="682" y="515"/>
                </a:lnTo>
                <a:lnTo>
                  <a:pt x="689" y="499"/>
                </a:lnTo>
                <a:lnTo>
                  <a:pt x="695" y="483"/>
                </a:lnTo>
                <a:lnTo>
                  <a:pt x="701" y="466"/>
                </a:lnTo>
                <a:lnTo>
                  <a:pt x="706" y="449"/>
                </a:lnTo>
                <a:lnTo>
                  <a:pt x="711" y="432"/>
                </a:lnTo>
                <a:lnTo>
                  <a:pt x="713" y="414"/>
                </a:lnTo>
                <a:lnTo>
                  <a:pt x="716" y="396"/>
                </a:lnTo>
                <a:lnTo>
                  <a:pt x="717" y="378"/>
                </a:lnTo>
                <a:lnTo>
                  <a:pt x="718" y="359"/>
                </a:lnTo>
                <a:lnTo>
                  <a:pt x="717" y="341"/>
                </a:lnTo>
                <a:lnTo>
                  <a:pt x="716" y="322"/>
                </a:lnTo>
                <a:lnTo>
                  <a:pt x="713" y="304"/>
                </a:lnTo>
                <a:lnTo>
                  <a:pt x="711" y="286"/>
                </a:lnTo>
                <a:lnTo>
                  <a:pt x="706" y="270"/>
                </a:lnTo>
                <a:lnTo>
                  <a:pt x="701" y="252"/>
                </a:lnTo>
                <a:lnTo>
                  <a:pt x="695" y="235"/>
                </a:lnTo>
                <a:lnTo>
                  <a:pt x="689" y="220"/>
                </a:lnTo>
                <a:lnTo>
                  <a:pt x="682" y="203"/>
                </a:lnTo>
                <a:lnTo>
                  <a:pt x="674" y="188"/>
                </a:lnTo>
                <a:lnTo>
                  <a:pt x="666" y="173"/>
                </a:lnTo>
                <a:lnTo>
                  <a:pt x="656" y="158"/>
                </a:lnTo>
                <a:lnTo>
                  <a:pt x="647" y="145"/>
                </a:lnTo>
                <a:lnTo>
                  <a:pt x="636" y="131"/>
                </a:lnTo>
                <a:lnTo>
                  <a:pt x="624" y="117"/>
                </a:lnTo>
                <a:lnTo>
                  <a:pt x="612" y="106"/>
                </a:lnTo>
                <a:lnTo>
                  <a:pt x="600" y="94"/>
                </a:lnTo>
                <a:lnTo>
                  <a:pt x="587" y="82"/>
                </a:lnTo>
                <a:lnTo>
                  <a:pt x="573" y="71"/>
                </a:lnTo>
                <a:lnTo>
                  <a:pt x="559" y="62"/>
                </a:lnTo>
                <a:lnTo>
                  <a:pt x="544" y="52"/>
                </a:lnTo>
                <a:lnTo>
                  <a:pt x="530" y="44"/>
                </a:lnTo>
                <a:lnTo>
                  <a:pt x="515" y="35"/>
                </a:lnTo>
                <a:lnTo>
                  <a:pt x="498" y="28"/>
                </a:lnTo>
                <a:lnTo>
                  <a:pt x="481" y="21"/>
                </a:lnTo>
                <a:lnTo>
                  <a:pt x="465" y="16"/>
                </a:lnTo>
                <a:lnTo>
                  <a:pt x="448" y="12"/>
                </a:lnTo>
                <a:lnTo>
                  <a:pt x="430" y="7"/>
                </a:lnTo>
                <a:lnTo>
                  <a:pt x="413" y="4"/>
                </a:lnTo>
                <a:lnTo>
                  <a:pt x="396" y="2"/>
                </a:lnTo>
                <a:lnTo>
                  <a:pt x="377" y="0"/>
                </a:lnTo>
                <a:lnTo>
                  <a:pt x="359" y="0"/>
                </a:lnTo>
                <a:close/>
              </a:path>
            </a:pathLst>
          </a:custGeom>
          <a:solidFill>
            <a:srgbClr val="EFAB04"/>
          </a:solidFill>
          <a:ln>
            <a:noFill/>
          </a:ln>
        </p:spPr>
        <p:txBody>
          <a:bodyPr vert="horz" wrap="square" lIns="91440" tIns="45720" rIns="91440" bIns="45720" numCol="1" anchor="t" anchorCtr="0" compatLnSpc="1">
            <a:prstTxWarp prst="textNoShape">
              <a:avLst/>
            </a:prstTxWarp>
          </a:bodyPr>
          <a:lstStyle/>
          <a:p>
            <a:endParaRPr lang="en-US"/>
          </a:p>
        </p:txBody>
      </p:sp>
      <p:sp>
        <p:nvSpPr>
          <p:cNvPr id="88" name="Freeform 3042">
            <a:extLst>
              <a:ext uri="{FF2B5EF4-FFF2-40B4-BE49-F238E27FC236}">
                <a16:creationId xmlns:a16="http://schemas.microsoft.com/office/drawing/2014/main" id="{F7422C63-4780-4FAC-BA13-2EC4F445982A}"/>
              </a:ext>
            </a:extLst>
          </p:cNvPr>
          <p:cNvSpPr>
            <a:spLocks noEditPoints="1"/>
          </p:cNvSpPr>
          <p:nvPr/>
        </p:nvSpPr>
        <p:spPr bwMode="auto">
          <a:xfrm>
            <a:off x="9362076" y="2463411"/>
            <a:ext cx="285750" cy="285750"/>
          </a:xfrm>
          <a:custGeom>
            <a:avLst/>
            <a:gdLst>
              <a:gd name="T0" fmla="*/ 507 w 718"/>
              <a:gd name="T1" fmla="*/ 573 h 718"/>
              <a:gd name="T2" fmla="*/ 504 w 718"/>
              <a:gd name="T3" fmla="*/ 580 h 718"/>
              <a:gd name="T4" fmla="*/ 498 w 718"/>
              <a:gd name="T5" fmla="*/ 579 h 718"/>
              <a:gd name="T6" fmla="*/ 215 w 718"/>
              <a:gd name="T7" fmla="*/ 580 h 718"/>
              <a:gd name="T8" fmla="*/ 209 w 718"/>
              <a:gd name="T9" fmla="*/ 573 h 718"/>
              <a:gd name="T10" fmla="*/ 138 w 718"/>
              <a:gd name="T11" fmla="*/ 301 h 718"/>
              <a:gd name="T12" fmla="*/ 142 w 718"/>
              <a:gd name="T13" fmla="*/ 294 h 718"/>
              <a:gd name="T14" fmla="*/ 355 w 718"/>
              <a:gd name="T15" fmla="*/ 151 h 718"/>
              <a:gd name="T16" fmla="*/ 364 w 718"/>
              <a:gd name="T17" fmla="*/ 153 h 718"/>
              <a:gd name="T18" fmla="*/ 578 w 718"/>
              <a:gd name="T19" fmla="*/ 295 h 718"/>
              <a:gd name="T20" fmla="*/ 578 w 718"/>
              <a:gd name="T21" fmla="*/ 304 h 718"/>
              <a:gd name="T22" fmla="*/ 322 w 718"/>
              <a:gd name="T23" fmla="*/ 2 h 718"/>
              <a:gd name="T24" fmla="*/ 268 w 718"/>
              <a:gd name="T25" fmla="*/ 12 h 718"/>
              <a:gd name="T26" fmla="*/ 218 w 718"/>
              <a:gd name="T27" fmla="*/ 28 h 718"/>
              <a:gd name="T28" fmla="*/ 172 w 718"/>
              <a:gd name="T29" fmla="*/ 52 h 718"/>
              <a:gd name="T30" fmla="*/ 130 w 718"/>
              <a:gd name="T31" fmla="*/ 82 h 718"/>
              <a:gd name="T32" fmla="*/ 92 w 718"/>
              <a:gd name="T33" fmla="*/ 117 h 718"/>
              <a:gd name="T34" fmla="*/ 60 w 718"/>
              <a:gd name="T35" fmla="*/ 158 h 718"/>
              <a:gd name="T36" fmla="*/ 34 w 718"/>
              <a:gd name="T37" fmla="*/ 203 h 718"/>
              <a:gd name="T38" fmla="*/ 15 w 718"/>
              <a:gd name="T39" fmla="*/ 252 h 718"/>
              <a:gd name="T40" fmla="*/ 3 w 718"/>
              <a:gd name="T41" fmla="*/ 304 h 718"/>
              <a:gd name="T42" fmla="*/ 0 w 718"/>
              <a:gd name="T43" fmla="*/ 359 h 718"/>
              <a:gd name="T44" fmla="*/ 3 w 718"/>
              <a:gd name="T45" fmla="*/ 414 h 718"/>
              <a:gd name="T46" fmla="*/ 15 w 718"/>
              <a:gd name="T47" fmla="*/ 466 h 718"/>
              <a:gd name="T48" fmla="*/ 34 w 718"/>
              <a:gd name="T49" fmla="*/ 515 h 718"/>
              <a:gd name="T50" fmla="*/ 60 w 718"/>
              <a:gd name="T51" fmla="*/ 560 h 718"/>
              <a:gd name="T52" fmla="*/ 92 w 718"/>
              <a:gd name="T53" fmla="*/ 600 h 718"/>
              <a:gd name="T54" fmla="*/ 130 w 718"/>
              <a:gd name="T55" fmla="*/ 636 h 718"/>
              <a:gd name="T56" fmla="*/ 172 w 718"/>
              <a:gd name="T57" fmla="*/ 666 h 718"/>
              <a:gd name="T58" fmla="*/ 218 w 718"/>
              <a:gd name="T59" fmla="*/ 690 h 718"/>
              <a:gd name="T60" fmla="*/ 268 w 718"/>
              <a:gd name="T61" fmla="*/ 707 h 718"/>
              <a:gd name="T62" fmla="*/ 322 w 718"/>
              <a:gd name="T63" fmla="*/ 717 h 718"/>
              <a:gd name="T64" fmla="*/ 377 w 718"/>
              <a:gd name="T65" fmla="*/ 718 h 718"/>
              <a:gd name="T66" fmla="*/ 430 w 718"/>
              <a:gd name="T67" fmla="*/ 711 h 718"/>
              <a:gd name="T68" fmla="*/ 481 w 718"/>
              <a:gd name="T69" fmla="*/ 697 h 718"/>
              <a:gd name="T70" fmla="*/ 530 w 718"/>
              <a:gd name="T71" fmla="*/ 675 h 718"/>
              <a:gd name="T72" fmla="*/ 573 w 718"/>
              <a:gd name="T73" fmla="*/ 647 h 718"/>
              <a:gd name="T74" fmla="*/ 612 w 718"/>
              <a:gd name="T75" fmla="*/ 614 h 718"/>
              <a:gd name="T76" fmla="*/ 647 w 718"/>
              <a:gd name="T77" fmla="*/ 574 h 718"/>
              <a:gd name="T78" fmla="*/ 674 w 718"/>
              <a:gd name="T79" fmla="*/ 530 h 718"/>
              <a:gd name="T80" fmla="*/ 695 w 718"/>
              <a:gd name="T81" fmla="*/ 483 h 718"/>
              <a:gd name="T82" fmla="*/ 711 w 718"/>
              <a:gd name="T83" fmla="*/ 432 h 718"/>
              <a:gd name="T84" fmla="*/ 717 w 718"/>
              <a:gd name="T85" fmla="*/ 378 h 718"/>
              <a:gd name="T86" fmla="*/ 716 w 718"/>
              <a:gd name="T87" fmla="*/ 322 h 718"/>
              <a:gd name="T88" fmla="*/ 706 w 718"/>
              <a:gd name="T89" fmla="*/ 270 h 718"/>
              <a:gd name="T90" fmla="*/ 689 w 718"/>
              <a:gd name="T91" fmla="*/ 220 h 718"/>
              <a:gd name="T92" fmla="*/ 666 w 718"/>
              <a:gd name="T93" fmla="*/ 173 h 718"/>
              <a:gd name="T94" fmla="*/ 636 w 718"/>
              <a:gd name="T95" fmla="*/ 131 h 718"/>
              <a:gd name="T96" fmla="*/ 600 w 718"/>
              <a:gd name="T97" fmla="*/ 94 h 718"/>
              <a:gd name="T98" fmla="*/ 559 w 718"/>
              <a:gd name="T99" fmla="*/ 62 h 718"/>
              <a:gd name="T100" fmla="*/ 515 w 718"/>
              <a:gd name="T101" fmla="*/ 35 h 718"/>
              <a:gd name="T102" fmla="*/ 465 w 718"/>
              <a:gd name="T103" fmla="*/ 16 h 718"/>
              <a:gd name="T104" fmla="*/ 413 w 718"/>
              <a:gd name="T105" fmla="*/ 4 h 718"/>
              <a:gd name="T106" fmla="*/ 359 w 718"/>
              <a:gd name="T107"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18" h="718">
                <a:moveTo>
                  <a:pt x="578" y="304"/>
                </a:moveTo>
                <a:lnTo>
                  <a:pt x="456" y="407"/>
                </a:lnTo>
                <a:lnTo>
                  <a:pt x="507" y="573"/>
                </a:lnTo>
                <a:lnTo>
                  <a:pt x="507" y="577"/>
                </a:lnTo>
                <a:lnTo>
                  <a:pt x="505" y="580"/>
                </a:lnTo>
                <a:lnTo>
                  <a:pt x="504" y="580"/>
                </a:lnTo>
                <a:lnTo>
                  <a:pt x="503" y="580"/>
                </a:lnTo>
                <a:lnTo>
                  <a:pt x="500" y="580"/>
                </a:lnTo>
                <a:lnTo>
                  <a:pt x="498" y="579"/>
                </a:lnTo>
                <a:lnTo>
                  <a:pt x="359" y="474"/>
                </a:lnTo>
                <a:lnTo>
                  <a:pt x="218" y="579"/>
                </a:lnTo>
                <a:lnTo>
                  <a:pt x="215" y="580"/>
                </a:lnTo>
                <a:lnTo>
                  <a:pt x="211" y="580"/>
                </a:lnTo>
                <a:lnTo>
                  <a:pt x="209" y="577"/>
                </a:lnTo>
                <a:lnTo>
                  <a:pt x="209" y="573"/>
                </a:lnTo>
                <a:lnTo>
                  <a:pt x="261" y="407"/>
                </a:lnTo>
                <a:lnTo>
                  <a:pt x="139" y="304"/>
                </a:lnTo>
                <a:lnTo>
                  <a:pt x="138" y="301"/>
                </a:lnTo>
                <a:lnTo>
                  <a:pt x="138" y="297"/>
                </a:lnTo>
                <a:lnTo>
                  <a:pt x="140" y="295"/>
                </a:lnTo>
                <a:lnTo>
                  <a:pt x="142" y="294"/>
                </a:lnTo>
                <a:lnTo>
                  <a:pt x="295" y="294"/>
                </a:lnTo>
                <a:lnTo>
                  <a:pt x="353" y="153"/>
                </a:lnTo>
                <a:lnTo>
                  <a:pt x="355" y="151"/>
                </a:lnTo>
                <a:lnTo>
                  <a:pt x="359" y="150"/>
                </a:lnTo>
                <a:lnTo>
                  <a:pt x="361" y="151"/>
                </a:lnTo>
                <a:lnTo>
                  <a:pt x="364" y="153"/>
                </a:lnTo>
                <a:lnTo>
                  <a:pt x="422" y="294"/>
                </a:lnTo>
                <a:lnTo>
                  <a:pt x="574" y="294"/>
                </a:lnTo>
                <a:lnTo>
                  <a:pt x="578" y="295"/>
                </a:lnTo>
                <a:lnTo>
                  <a:pt x="580" y="297"/>
                </a:lnTo>
                <a:lnTo>
                  <a:pt x="580" y="301"/>
                </a:lnTo>
                <a:lnTo>
                  <a:pt x="578" y="304"/>
                </a:lnTo>
                <a:close/>
                <a:moveTo>
                  <a:pt x="359" y="0"/>
                </a:moveTo>
                <a:lnTo>
                  <a:pt x="340" y="0"/>
                </a:lnTo>
                <a:lnTo>
                  <a:pt x="322" y="2"/>
                </a:lnTo>
                <a:lnTo>
                  <a:pt x="304" y="4"/>
                </a:lnTo>
                <a:lnTo>
                  <a:pt x="286" y="7"/>
                </a:lnTo>
                <a:lnTo>
                  <a:pt x="268" y="12"/>
                </a:lnTo>
                <a:lnTo>
                  <a:pt x="252" y="16"/>
                </a:lnTo>
                <a:lnTo>
                  <a:pt x="235" y="21"/>
                </a:lnTo>
                <a:lnTo>
                  <a:pt x="218" y="28"/>
                </a:lnTo>
                <a:lnTo>
                  <a:pt x="203" y="35"/>
                </a:lnTo>
                <a:lnTo>
                  <a:pt x="187" y="44"/>
                </a:lnTo>
                <a:lnTo>
                  <a:pt x="172" y="52"/>
                </a:lnTo>
                <a:lnTo>
                  <a:pt x="158" y="62"/>
                </a:lnTo>
                <a:lnTo>
                  <a:pt x="143" y="71"/>
                </a:lnTo>
                <a:lnTo>
                  <a:pt x="130" y="82"/>
                </a:lnTo>
                <a:lnTo>
                  <a:pt x="117" y="94"/>
                </a:lnTo>
                <a:lnTo>
                  <a:pt x="104" y="106"/>
                </a:lnTo>
                <a:lnTo>
                  <a:pt x="92" y="117"/>
                </a:lnTo>
                <a:lnTo>
                  <a:pt x="82" y="131"/>
                </a:lnTo>
                <a:lnTo>
                  <a:pt x="71" y="145"/>
                </a:lnTo>
                <a:lnTo>
                  <a:pt x="60" y="158"/>
                </a:lnTo>
                <a:lnTo>
                  <a:pt x="51" y="173"/>
                </a:lnTo>
                <a:lnTo>
                  <a:pt x="42" y="188"/>
                </a:lnTo>
                <a:lnTo>
                  <a:pt x="34" y="203"/>
                </a:lnTo>
                <a:lnTo>
                  <a:pt x="27" y="220"/>
                </a:lnTo>
                <a:lnTo>
                  <a:pt x="21" y="235"/>
                </a:lnTo>
                <a:lnTo>
                  <a:pt x="15" y="252"/>
                </a:lnTo>
                <a:lnTo>
                  <a:pt x="10" y="270"/>
                </a:lnTo>
                <a:lnTo>
                  <a:pt x="7" y="286"/>
                </a:lnTo>
                <a:lnTo>
                  <a:pt x="3" y="304"/>
                </a:lnTo>
                <a:lnTo>
                  <a:pt x="1" y="322"/>
                </a:lnTo>
                <a:lnTo>
                  <a:pt x="0" y="341"/>
                </a:lnTo>
                <a:lnTo>
                  <a:pt x="0" y="359"/>
                </a:lnTo>
                <a:lnTo>
                  <a:pt x="0" y="378"/>
                </a:lnTo>
                <a:lnTo>
                  <a:pt x="1" y="396"/>
                </a:lnTo>
                <a:lnTo>
                  <a:pt x="3" y="414"/>
                </a:lnTo>
                <a:lnTo>
                  <a:pt x="7" y="432"/>
                </a:lnTo>
                <a:lnTo>
                  <a:pt x="10" y="449"/>
                </a:lnTo>
                <a:lnTo>
                  <a:pt x="15" y="466"/>
                </a:lnTo>
                <a:lnTo>
                  <a:pt x="21" y="483"/>
                </a:lnTo>
                <a:lnTo>
                  <a:pt x="27" y="499"/>
                </a:lnTo>
                <a:lnTo>
                  <a:pt x="34" y="515"/>
                </a:lnTo>
                <a:lnTo>
                  <a:pt x="42" y="530"/>
                </a:lnTo>
                <a:lnTo>
                  <a:pt x="51" y="546"/>
                </a:lnTo>
                <a:lnTo>
                  <a:pt x="60" y="560"/>
                </a:lnTo>
                <a:lnTo>
                  <a:pt x="71" y="574"/>
                </a:lnTo>
                <a:lnTo>
                  <a:pt x="82" y="587"/>
                </a:lnTo>
                <a:lnTo>
                  <a:pt x="92" y="600"/>
                </a:lnTo>
                <a:lnTo>
                  <a:pt x="104" y="614"/>
                </a:lnTo>
                <a:lnTo>
                  <a:pt x="117" y="625"/>
                </a:lnTo>
                <a:lnTo>
                  <a:pt x="130" y="636"/>
                </a:lnTo>
                <a:lnTo>
                  <a:pt x="143" y="647"/>
                </a:lnTo>
                <a:lnTo>
                  <a:pt x="158" y="658"/>
                </a:lnTo>
                <a:lnTo>
                  <a:pt x="172" y="666"/>
                </a:lnTo>
                <a:lnTo>
                  <a:pt x="187" y="675"/>
                </a:lnTo>
                <a:lnTo>
                  <a:pt x="203" y="683"/>
                </a:lnTo>
                <a:lnTo>
                  <a:pt x="218" y="690"/>
                </a:lnTo>
                <a:lnTo>
                  <a:pt x="235" y="697"/>
                </a:lnTo>
                <a:lnTo>
                  <a:pt x="252" y="703"/>
                </a:lnTo>
                <a:lnTo>
                  <a:pt x="268" y="707"/>
                </a:lnTo>
                <a:lnTo>
                  <a:pt x="286" y="711"/>
                </a:lnTo>
                <a:lnTo>
                  <a:pt x="304" y="715"/>
                </a:lnTo>
                <a:lnTo>
                  <a:pt x="322" y="717"/>
                </a:lnTo>
                <a:lnTo>
                  <a:pt x="340" y="718"/>
                </a:lnTo>
                <a:lnTo>
                  <a:pt x="359" y="718"/>
                </a:lnTo>
                <a:lnTo>
                  <a:pt x="377" y="718"/>
                </a:lnTo>
                <a:lnTo>
                  <a:pt x="396" y="717"/>
                </a:lnTo>
                <a:lnTo>
                  <a:pt x="413" y="715"/>
                </a:lnTo>
                <a:lnTo>
                  <a:pt x="430" y="711"/>
                </a:lnTo>
                <a:lnTo>
                  <a:pt x="448" y="707"/>
                </a:lnTo>
                <a:lnTo>
                  <a:pt x="465" y="703"/>
                </a:lnTo>
                <a:lnTo>
                  <a:pt x="481" y="697"/>
                </a:lnTo>
                <a:lnTo>
                  <a:pt x="498" y="690"/>
                </a:lnTo>
                <a:lnTo>
                  <a:pt x="515" y="683"/>
                </a:lnTo>
                <a:lnTo>
                  <a:pt x="530" y="675"/>
                </a:lnTo>
                <a:lnTo>
                  <a:pt x="544" y="666"/>
                </a:lnTo>
                <a:lnTo>
                  <a:pt x="559" y="658"/>
                </a:lnTo>
                <a:lnTo>
                  <a:pt x="573" y="647"/>
                </a:lnTo>
                <a:lnTo>
                  <a:pt x="587" y="636"/>
                </a:lnTo>
                <a:lnTo>
                  <a:pt x="600" y="625"/>
                </a:lnTo>
                <a:lnTo>
                  <a:pt x="612" y="614"/>
                </a:lnTo>
                <a:lnTo>
                  <a:pt x="624" y="600"/>
                </a:lnTo>
                <a:lnTo>
                  <a:pt x="636" y="587"/>
                </a:lnTo>
                <a:lnTo>
                  <a:pt x="647" y="574"/>
                </a:lnTo>
                <a:lnTo>
                  <a:pt x="656" y="560"/>
                </a:lnTo>
                <a:lnTo>
                  <a:pt x="666" y="546"/>
                </a:lnTo>
                <a:lnTo>
                  <a:pt x="674" y="530"/>
                </a:lnTo>
                <a:lnTo>
                  <a:pt x="682" y="515"/>
                </a:lnTo>
                <a:lnTo>
                  <a:pt x="689" y="499"/>
                </a:lnTo>
                <a:lnTo>
                  <a:pt x="695" y="483"/>
                </a:lnTo>
                <a:lnTo>
                  <a:pt x="701" y="466"/>
                </a:lnTo>
                <a:lnTo>
                  <a:pt x="706" y="449"/>
                </a:lnTo>
                <a:lnTo>
                  <a:pt x="711" y="432"/>
                </a:lnTo>
                <a:lnTo>
                  <a:pt x="713" y="414"/>
                </a:lnTo>
                <a:lnTo>
                  <a:pt x="716" y="396"/>
                </a:lnTo>
                <a:lnTo>
                  <a:pt x="717" y="378"/>
                </a:lnTo>
                <a:lnTo>
                  <a:pt x="718" y="359"/>
                </a:lnTo>
                <a:lnTo>
                  <a:pt x="717" y="341"/>
                </a:lnTo>
                <a:lnTo>
                  <a:pt x="716" y="322"/>
                </a:lnTo>
                <a:lnTo>
                  <a:pt x="713" y="304"/>
                </a:lnTo>
                <a:lnTo>
                  <a:pt x="711" y="286"/>
                </a:lnTo>
                <a:lnTo>
                  <a:pt x="706" y="270"/>
                </a:lnTo>
                <a:lnTo>
                  <a:pt x="701" y="252"/>
                </a:lnTo>
                <a:lnTo>
                  <a:pt x="695" y="235"/>
                </a:lnTo>
                <a:lnTo>
                  <a:pt x="689" y="220"/>
                </a:lnTo>
                <a:lnTo>
                  <a:pt x="682" y="203"/>
                </a:lnTo>
                <a:lnTo>
                  <a:pt x="674" y="188"/>
                </a:lnTo>
                <a:lnTo>
                  <a:pt x="666" y="173"/>
                </a:lnTo>
                <a:lnTo>
                  <a:pt x="656" y="158"/>
                </a:lnTo>
                <a:lnTo>
                  <a:pt x="647" y="145"/>
                </a:lnTo>
                <a:lnTo>
                  <a:pt x="636" y="131"/>
                </a:lnTo>
                <a:lnTo>
                  <a:pt x="624" y="117"/>
                </a:lnTo>
                <a:lnTo>
                  <a:pt x="612" y="106"/>
                </a:lnTo>
                <a:lnTo>
                  <a:pt x="600" y="94"/>
                </a:lnTo>
                <a:lnTo>
                  <a:pt x="587" y="82"/>
                </a:lnTo>
                <a:lnTo>
                  <a:pt x="573" y="71"/>
                </a:lnTo>
                <a:lnTo>
                  <a:pt x="559" y="62"/>
                </a:lnTo>
                <a:lnTo>
                  <a:pt x="544" y="52"/>
                </a:lnTo>
                <a:lnTo>
                  <a:pt x="530" y="44"/>
                </a:lnTo>
                <a:lnTo>
                  <a:pt x="515" y="35"/>
                </a:lnTo>
                <a:lnTo>
                  <a:pt x="498" y="28"/>
                </a:lnTo>
                <a:lnTo>
                  <a:pt x="481" y="21"/>
                </a:lnTo>
                <a:lnTo>
                  <a:pt x="465" y="16"/>
                </a:lnTo>
                <a:lnTo>
                  <a:pt x="448" y="12"/>
                </a:lnTo>
                <a:lnTo>
                  <a:pt x="430" y="7"/>
                </a:lnTo>
                <a:lnTo>
                  <a:pt x="413" y="4"/>
                </a:lnTo>
                <a:lnTo>
                  <a:pt x="396" y="2"/>
                </a:lnTo>
                <a:lnTo>
                  <a:pt x="377" y="0"/>
                </a:lnTo>
                <a:lnTo>
                  <a:pt x="359" y="0"/>
                </a:lnTo>
                <a:close/>
              </a:path>
            </a:pathLst>
          </a:custGeom>
          <a:solidFill>
            <a:srgbClr val="EFAB04"/>
          </a:solidFill>
          <a:ln>
            <a:noFill/>
          </a:ln>
        </p:spPr>
        <p:txBody>
          <a:bodyPr vert="horz" wrap="square" lIns="91440" tIns="45720" rIns="91440" bIns="45720" numCol="1" anchor="t" anchorCtr="0" compatLnSpc="1">
            <a:prstTxWarp prst="textNoShape">
              <a:avLst/>
            </a:prstTxWarp>
          </a:bodyPr>
          <a:lstStyle/>
          <a:p>
            <a:endParaRPr lang="en-US"/>
          </a:p>
        </p:txBody>
      </p:sp>
      <p:sp>
        <p:nvSpPr>
          <p:cNvPr id="90" name="Freeform 3042">
            <a:extLst>
              <a:ext uri="{FF2B5EF4-FFF2-40B4-BE49-F238E27FC236}">
                <a16:creationId xmlns:a16="http://schemas.microsoft.com/office/drawing/2014/main" id="{057D5937-2254-4412-B18D-6B047EF6DEDA}"/>
              </a:ext>
            </a:extLst>
          </p:cNvPr>
          <p:cNvSpPr>
            <a:spLocks noEditPoints="1"/>
          </p:cNvSpPr>
          <p:nvPr/>
        </p:nvSpPr>
        <p:spPr bwMode="auto">
          <a:xfrm>
            <a:off x="9710418" y="2463411"/>
            <a:ext cx="285750" cy="285750"/>
          </a:xfrm>
          <a:custGeom>
            <a:avLst/>
            <a:gdLst>
              <a:gd name="T0" fmla="*/ 507 w 718"/>
              <a:gd name="T1" fmla="*/ 573 h 718"/>
              <a:gd name="T2" fmla="*/ 504 w 718"/>
              <a:gd name="T3" fmla="*/ 580 h 718"/>
              <a:gd name="T4" fmla="*/ 498 w 718"/>
              <a:gd name="T5" fmla="*/ 579 h 718"/>
              <a:gd name="T6" fmla="*/ 215 w 718"/>
              <a:gd name="T7" fmla="*/ 580 h 718"/>
              <a:gd name="T8" fmla="*/ 209 w 718"/>
              <a:gd name="T9" fmla="*/ 573 h 718"/>
              <a:gd name="T10" fmla="*/ 138 w 718"/>
              <a:gd name="T11" fmla="*/ 301 h 718"/>
              <a:gd name="T12" fmla="*/ 142 w 718"/>
              <a:gd name="T13" fmla="*/ 294 h 718"/>
              <a:gd name="T14" fmla="*/ 355 w 718"/>
              <a:gd name="T15" fmla="*/ 151 h 718"/>
              <a:gd name="T16" fmla="*/ 364 w 718"/>
              <a:gd name="T17" fmla="*/ 153 h 718"/>
              <a:gd name="T18" fmla="*/ 578 w 718"/>
              <a:gd name="T19" fmla="*/ 295 h 718"/>
              <a:gd name="T20" fmla="*/ 578 w 718"/>
              <a:gd name="T21" fmla="*/ 304 h 718"/>
              <a:gd name="T22" fmla="*/ 322 w 718"/>
              <a:gd name="T23" fmla="*/ 2 h 718"/>
              <a:gd name="T24" fmla="*/ 268 w 718"/>
              <a:gd name="T25" fmla="*/ 12 h 718"/>
              <a:gd name="T26" fmla="*/ 218 w 718"/>
              <a:gd name="T27" fmla="*/ 28 h 718"/>
              <a:gd name="T28" fmla="*/ 172 w 718"/>
              <a:gd name="T29" fmla="*/ 52 h 718"/>
              <a:gd name="T30" fmla="*/ 130 w 718"/>
              <a:gd name="T31" fmla="*/ 82 h 718"/>
              <a:gd name="T32" fmla="*/ 92 w 718"/>
              <a:gd name="T33" fmla="*/ 117 h 718"/>
              <a:gd name="T34" fmla="*/ 60 w 718"/>
              <a:gd name="T35" fmla="*/ 158 h 718"/>
              <a:gd name="T36" fmla="*/ 34 w 718"/>
              <a:gd name="T37" fmla="*/ 203 h 718"/>
              <a:gd name="T38" fmla="*/ 15 w 718"/>
              <a:gd name="T39" fmla="*/ 252 h 718"/>
              <a:gd name="T40" fmla="*/ 3 w 718"/>
              <a:gd name="T41" fmla="*/ 304 h 718"/>
              <a:gd name="T42" fmla="*/ 0 w 718"/>
              <a:gd name="T43" fmla="*/ 359 h 718"/>
              <a:gd name="T44" fmla="*/ 3 w 718"/>
              <a:gd name="T45" fmla="*/ 414 h 718"/>
              <a:gd name="T46" fmla="*/ 15 w 718"/>
              <a:gd name="T47" fmla="*/ 466 h 718"/>
              <a:gd name="T48" fmla="*/ 34 w 718"/>
              <a:gd name="T49" fmla="*/ 515 h 718"/>
              <a:gd name="T50" fmla="*/ 60 w 718"/>
              <a:gd name="T51" fmla="*/ 560 h 718"/>
              <a:gd name="T52" fmla="*/ 92 w 718"/>
              <a:gd name="T53" fmla="*/ 600 h 718"/>
              <a:gd name="T54" fmla="*/ 130 w 718"/>
              <a:gd name="T55" fmla="*/ 636 h 718"/>
              <a:gd name="T56" fmla="*/ 172 w 718"/>
              <a:gd name="T57" fmla="*/ 666 h 718"/>
              <a:gd name="T58" fmla="*/ 218 w 718"/>
              <a:gd name="T59" fmla="*/ 690 h 718"/>
              <a:gd name="T60" fmla="*/ 268 w 718"/>
              <a:gd name="T61" fmla="*/ 707 h 718"/>
              <a:gd name="T62" fmla="*/ 322 w 718"/>
              <a:gd name="T63" fmla="*/ 717 h 718"/>
              <a:gd name="T64" fmla="*/ 377 w 718"/>
              <a:gd name="T65" fmla="*/ 718 h 718"/>
              <a:gd name="T66" fmla="*/ 430 w 718"/>
              <a:gd name="T67" fmla="*/ 711 h 718"/>
              <a:gd name="T68" fmla="*/ 481 w 718"/>
              <a:gd name="T69" fmla="*/ 697 h 718"/>
              <a:gd name="T70" fmla="*/ 530 w 718"/>
              <a:gd name="T71" fmla="*/ 675 h 718"/>
              <a:gd name="T72" fmla="*/ 573 w 718"/>
              <a:gd name="T73" fmla="*/ 647 h 718"/>
              <a:gd name="T74" fmla="*/ 612 w 718"/>
              <a:gd name="T75" fmla="*/ 614 h 718"/>
              <a:gd name="T76" fmla="*/ 647 w 718"/>
              <a:gd name="T77" fmla="*/ 574 h 718"/>
              <a:gd name="T78" fmla="*/ 674 w 718"/>
              <a:gd name="T79" fmla="*/ 530 h 718"/>
              <a:gd name="T80" fmla="*/ 695 w 718"/>
              <a:gd name="T81" fmla="*/ 483 h 718"/>
              <a:gd name="T82" fmla="*/ 711 w 718"/>
              <a:gd name="T83" fmla="*/ 432 h 718"/>
              <a:gd name="T84" fmla="*/ 717 w 718"/>
              <a:gd name="T85" fmla="*/ 378 h 718"/>
              <a:gd name="T86" fmla="*/ 716 w 718"/>
              <a:gd name="T87" fmla="*/ 322 h 718"/>
              <a:gd name="T88" fmla="*/ 706 w 718"/>
              <a:gd name="T89" fmla="*/ 270 h 718"/>
              <a:gd name="T90" fmla="*/ 689 w 718"/>
              <a:gd name="T91" fmla="*/ 220 h 718"/>
              <a:gd name="T92" fmla="*/ 666 w 718"/>
              <a:gd name="T93" fmla="*/ 173 h 718"/>
              <a:gd name="T94" fmla="*/ 636 w 718"/>
              <a:gd name="T95" fmla="*/ 131 h 718"/>
              <a:gd name="T96" fmla="*/ 600 w 718"/>
              <a:gd name="T97" fmla="*/ 94 h 718"/>
              <a:gd name="T98" fmla="*/ 559 w 718"/>
              <a:gd name="T99" fmla="*/ 62 h 718"/>
              <a:gd name="T100" fmla="*/ 515 w 718"/>
              <a:gd name="T101" fmla="*/ 35 h 718"/>
              <a:gd name="T102" fmla="*/ 465 w 718"/>
              <a:gd name="T103" fmla="*/ 16 h 718"/>
              <a:gd name="T104" fmla="*/ 413 w 718"/>
              <a:gd name="T105" fmla="*/ 4 h 718"/>
              <a:gd name="T106" fmla="*/ 359 w 718"/>
              <a:gd name="T107"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18" h="718">
                <a:moveTo>
                  <a:pt x="578" y="304"/>
                </a:moveTo>
                <a:lnTo>
                  <a:pt x="456" y="407"/>
                </a:lnTo>
                <a:lnTo>
                  <a:pt x="507" y="573"/>
                </a:lnTo>
                <a:lnTo>
                  <a:pt x="507" y="577"/>
                </a:lnTo>
                <a:lnTo>
                  <a:pt x="505" y="580"/>
                </a:lnTo>
                <a:lnTo>
                  <a:pt x="504" y="580"/>
                </a:lnTo>
                <a:lnTo>
                  <a:pt x="503" y="580"/>
                </a:lnTo>
                <a:lnTo>
                  <a:pt x="500" y="580"/>
                </a:lnTo>
                <a:lnTo>
                  <a:pt x="498" y="579"/>
                </a:lnTo>
                <a:lnTo>
                  <a:pt x="359" y="474"/>
                </a:lnTo>
                <a:lnTo>
                  <a:pt x="218" y="579"/>
                </a:lnTo>
                <a:lnTo>
                  <a:pt x="215" y="580"/>
                </a:lnTo>
                <a:lnTo>
                  <a:pt x="211" y="580"/>
                </a:lnTo>
                <a:lnTo>
                  <a:pt x="209" y="577"/>
                </a:lnTo>
                <a:lnTo>
                  <a:pt x="209" y="573"/>
                </a:lnTo>
                <a:lnTo>
                  <a:pt x="261" y="407"/>
                </a:lnTo>
                <a:lnTo>
                  <a:pt x="139" y="304"/>
                </a:lnTo>
                <a:lnTo>
                  <a:pt x="138" y="301"/>
                </a:lnTo>
                <a:lnTo>
                  <a:pt x="138" y="297"/>
                </a:lnTo>
                <a:lnTo>
                  <a:pt x="140" y="295"/>
                </a:lnTo>
                <a:lnTo>
                  <a:pt x="142" y="294"/>
                </a:lnTo>
                <a:lnTo>
                  <a:pt x="295" y="294"/>
                </a:lnTo>
                <a:lnTo>
                  <a:pt x="353" y="153"/>
                </a:lnTo>
                <a:lnTo>
                  <a:pt x="355" y="151"/>
                </a:lnTo>
                <a:lnTo>
                  <a:pt x="359" y="150"/>
                </a:lnTo>
                <a:lnTo>
                  <a:pt x="361" y="151"/>
                </a:lnTo>
                <a:lnTo>
                  <a:pt x="364" y="153"/>
                </a:lnTo>
                <a:lnTo>
                  <a:pt x="422" y="294"/>
                </a:lnTo>
                <a:lnTo>
                  <a:pt x="574" y="294"/>
                </a:lnTo>
                <a:lnTo>
                  <a:pt x="578" y="295"/>
                </a:lnTo>
                <a:lnTo>
                  <a:pt x="580" y="297"/>
                </a:lnTo>
                <a:lnTo>
                  <a:pt x="580" y="301"/>
                </a:lnTo>
                <a:lnTo>
                  <a:pt x="578" y="304"/>
                </a:lnTo>
                <a:close/>
                <a:moveTo>
                  <a:pt x="359" y="0"/>
                </a:moveTo>
                <a:lnTo>
                  <a:pt x="340" y="0"/>
                </a:lnTo>
                <a:lnTo>
                  <a:pt x="322" y="2"/>
                </a:lnTo>
                <a:lnTo>
                  <a:pt x="304" y="4"/>
                </a:lnTo>
                <a:lnTo>
                  <a:pt x="286" y="7"/>
                </a:lnTo>
                <a:lnTo>
                  <a:pt x="268" y="12"/>
                </a:lnTo>
                <a:lnTo>
                  <a:pt x="252" y="16"/>
                </a:lnTo>
                <a:lnTo>
                  <a:pt x="235" y="21"/>
                </a:lnTo>
                <a:lnTo>
                  <a:pt x="218" y="28"/>
                </a:lnTo>
                <a:lnTo>
                  <a:pt x="203" y="35"/>
                </a:lnTo>
                <a:lnTo>
                  <a:pt x="187" y="44"/>
                </a:lnTo>
                <a:lnTo>
                  <a:pt x="172" y="52"/>
                </a:lnTo>
                <a:lnTo>
                  <a:pt x="158" y="62"/>
                </a:lnTo>
                <a:lnTo>
                  <a:pt x="143" y="71"/>
                </a:lnTo>
                <a:lnTo>
                  <a:pt x="130" y="82"/>
                </a:lnTo>
                <a:lnTo>
                  <a:pt x="117" y="94"/>
                </a:lnTo>
                <a:lnTo>
                  <a:pt x="104" y="106"/>
                </a:lnTo>
                <a:lnTo>
                  <a:pt x="92" y="117"/>
                </a:lnTo>
                <a:lnTo>
                  <a:pt x="82" y="131"/>
                </a:lnTo>
                <a:lnTo>
                  <a:pt x="71" y="145"/>
                </a:lnTo>
                <a:lnTo>
                  <a:pt x="60" y="158"/>
                </a:lnTo>
                <a:lnTo>
                  <a:pt x="51" y="173"/>
                </a:lnTo>
                <a:lnTo>
                  <a:pt x="42" y="188"/>
                </a:lnTo>
                <a:lnTo>
                  <a:pt x="34" y="203"/>
                </a:lnTo>
                <a:lnTo>
                  <a:pt x="27" y="220"/>
                </a:lnTo>
                <a:lnTo>
                  <a:pt x="21" y="235"/>
                </a:lnTo>
                <a:lnTo>
                  <a:pt x="15" y="252"/>
                </a:lnTo>
                <a:lnTo>
                  <a:pt x="10" y="270"/>
                </a:lnTo>
                <a:lnTo>
                  <a:pt x="7" y="286"/>
                </a:lnTo>
                <a:lnTo>
                  <a:pt x="3" y="304"/>
                </a:lnTo>
                <a:lnTo>
                  <a:pt x="1" y="322"/>
                </a:lnTo>
                <a:lnTo>
                  <a:pt x="0" y="341"/>
                </a:lnTo>
                <a:lnTo>
                  <a:pt x="0" y="359"/>
                </a:lnTo>
                <a:lnTo>
                  <a:pt x="0" y="378"/>
                </a:lnTo>
                <a:lnTo>
                  <a:pt x="1" y="396"/>
                </a:lnTo>
                <a:lnTo>
                  <a:pt x="3" y="414"/>
                </a:lnTo>
                <a:lnTo>
                  <a:pt x="7" y="432"/>
                </a:lnTo>
                <a:lnTo>
                  <a:pt x="10" y="449"/>
                </a:lnTo>
                <a:lnTo>
                  <a:pt x="15" y="466"/>
                </a:lnTo>
                <a:lnTo>
                  <a:pt x="21" y="483"/>
                </a:lnTo>
                <a:lnTo>
                  <a:pt x="27" y="499"/>
                </a:lnTo>
                <a:lnTo>
                  <a:pt x="34" y="515"/>
                </a:lnTo>
                <a:lnTo>
                  <a:pt x="42" y="530"/>
                </a:lnTo>
                <a:lnTo>
                  <a:pt x="51" y="546"/>
                </a:lnTo>
                <a:lnTo>
                  <a:pt x="60" y="560"/>
                </a:lnTo>
                <a:lnTo>
                  <a:pt x="71" y="574"/>
                </a:lnTo>
                <a:lnTo>
                  <a:pt x="82" y="587"/>
                </a:lnTo>
                <a:lnTo>
                  <a:pt x="92" y="600"/>
                </a:lnTo>
                <a:lnTo>
                  <a:pt x="104" y="614"/>
                </a:lnTo>
                <a:lnTo>
                  <a:pt x="117" y="625"/>
                </a:lnTo>
                <a:lnTo>
                  <a:pt x="130" y="636"/>
                </a:lnTo>
                <a:lnTo>
                  <a:pt x="143" y="647"/>
                </a:lnTo>
                <a:lnTo>
                  <a:pt x="158" y="658"/>
                </a:lnTo>
                <a:lnTo>
                  <a:pt x="172" y="666"/>
                </a:lnTo>
                <a:lnTo>
                  <a:pt x="187" y="675"/>
                </a:lnTo>
                <a:lnTo>
                  <a:pt x="203" y="683"/>
                </a:lnTo>
                <a:lnTo>
                  <a:pt x="218" y="690"/>
                </a:lnTo>
                <a:lnTo>
                  <a:pt x="235" y="697"/>
                </a:lnTo>
                <a:lnTo>
                  <a:pt x="252" y="703"/>
                </a:lnTo>
                <a:lnTo>
                  <a:pt x="268" y="707"/>
                </a:lnTo>
                <a:lnTo>
                  <a:pt x="286" y="711"/>
                </a:lnTo>
                <a:lnTo>
                  <a:pt x="304" y="715"/>
                </a:lnTo>
                <a:lnTo>
                  <a:pt x="322" y="717"/>
                </a:lnTo>
                <a:lnTo>
                  <a:pt x="340" y="718"/>
                </a:lnTo>
                <a:lnTo>
                  <a:pt x="359" y="718"/>
                </a:lnTo>
                <a:lnTo>
                  <a:pt x="377" y="718"/>
                </a:lnTo>
                <a:lnTo>
                  <a:pt x="396" y="717"/>
                </a:lnTo>
                <a:lnTo>
                  <a:pt x="413" y="715"/>
                </a:lnTo>
                <a:lnTo>
                  <a:pt x="430" y="711"/>
                </a:lnTo>
                <a:lnTo>
                  <a:pt x="448" y="707"/>
                </a:lnTo>
                <a:lnTo>
                  <a:pt x="465" y="703"/>
                </a:lnTo>
                <a:lnTo>
                  <a:pt x="481" y="697"/>
                </a:lnTo>
                <a:lnTo>
                  <a:pt x="498" y="690"/>
                </a:lnTo>
                <a:lnTo>
                  <a:pt x="515" y="683"/>
                </a:lnTo>
                <a:lnTo>
                  <a:pt x="530" y="675"/>
                </a:lnTo>
                <a:lnTo>
                  <a:pt x="544" y="666"/>
                </a:lnTo>
                <a:lnTo>
                  <a:pt x="559" y="658"/>
                </a:lnTo>
                <a:lnTo>
                  <a:pt x="573" y="647"/>
                </a:lnTo>
                <a:lnTo>
                  <a:pt x="587" y="636"/>
                </a:lnTo>
                <a:lnTo>
                  <a:pt x="600" y="625"/>
                </a:lnTo>
                <a:lnTo>
                  <a:pt x="612" y="614"/>
                </a:lnTo>
                <a:lnTo>
                  <a:pt x="624" y="600"/>
                </a:lnTo>
                <a:lnTo>
                  <a:pt x="636" y="587"/>
                </a:lnTo>
                <a:lnTo>
                  <a:pt x="647" y="574"/>
                </a:lnTo>
                <a:lnTo>
                  <a:pt x="656" y="560"/>
                </a:lnTo>
                <a:lnTo>
                  <a:pt x="666" y="546"/>
                </a:lnTo>
                <a:lnTo>
                  <a:pt x="674" y="530"/>
                </a:lnTo>
                <a:lnTo>
                  <a:pt x="682" y="515"/>
                </a:lnTo>
                <a:lnTo>
                  <a:pt x="689" y="499"/>
                </a:lnTo>
                <a:lnTo>
                  <a:pt x="695" y="483"/>
                </a:lnTo>
                <a:lnTo>
                  <a:pt x="701" y="466"/>
                </a:lnTo>
                <a:lnTo>
                  <a:pt x="706" y="449"/>
                </a:lnTo>
                <a:lnTo>
                  <a:pt x="711" y="432"/>
                </a:lnTo>
                <a:lnTo>
                  <a:pt x="713" y="414"/>
                </a:lnTo>
                <a:lnTo>
                  <a:pt x="716" y="396"/>
                </a:lnTo>
                <a:lnTo>
                  <a:pt x="717" y="378"/>
                </a:lnTo>
                <a:lnTo>
                  <a:pt x="718" y="359"/>
                </a:lnTo>
                <a:lnTo>
                  <a:pt x="717" y="341"/>
                </a:lnTo>
                <a:lnTo>
                  <a:pt x="716" y="322"/>
                </a:lnTo>
                <a:lnTo>
                  <a:pt x="713" y="304"/>
                </a:lnTo>
                <a:lnTo>
                  <a:pt x="711" y="286"/>
                </a:lnTo>
                <a:lnTo>
                  <a:pt x="706" y="270"/>
                </a:lnTo>
                <a:lnTo>
                  <a:pt x="701" y="252"/>
                </a:lnTo>
                <a:lnTo>
                  <a:pt x="695" y="235"/>
                </a:lnTo>
                <a:lnTo>
                  <a:pt x="689" y="220"/>
                </a:lnTo>
                <a:lnTo>
                  <a:pt x="682" y="203"/>
                </a:lnTo>
                <a:lnTo>
                  <a:pt x="674" y="188"/>
                </a:lnTo>
                <a:lnTo>
                  <a:pt x="666" y="173"/>
                </a:lnTo>
                <a:lnTo>
                  <a:pt x="656" y="158"/>
                </a:lnTo>
                <a:lnTo>
                  <a:pt x="647" y="145"/>
                </a:lnTo>
                <a:lnTo>
                  <a:pt x="636" y="131"/>
                </a:lnTo>
                <a:lnTo>
                  <a:pt x="624" y="117"/>
                </a:lnTo>
                <a:lnTo>
                  <a:pt x="612" y="106"/>
                </a:lnTo>
                <a:lnTo>
                  <a:pt x="600" y="94"/>
                </a:lnTo>
                <a:lnTo>
                  <a:pt x="587" y="82"/>
                </a:lnTo>
                <a:lnTo>
                  <a:pt x="573" y="71"/>
                </a:lnTo>
                <a:lnTo>
                  <a:pt x="559" y="62"/>
                </a:lnTo>
                <a:lnTo>
                  <a:pt x="544" y="52"/>
                </a:lnTo>
                <a:lnTo>
                  <a:pt x="530" y="44"/>
                </a:lnTo>
                <a:lnTo>
                  <a:pt x="515" y="35"/>
                </a:lnTo>
                <a:lnTo>
                  <a:pt x="498" y="28"/>
                </a:lnTo>
                <a:lnTo>
                  <a:pt x="481" y="21"/>
                </a:lnTo>
                <a:lnTo>
                  <a:pt x="465" y="16"/>
                </a:lnTo>
                <a:lnTo>
                  <a:pt x="448" y="12"/>
                </a:lnTo>
                <a:lnTo>
                  <a:pt x="430" y="7"/>
                </a:lnTo>
                <a:lnTo>
                  <a:pt x="413" y="4"/>
                </a:lnTo>
                <a:lnTo>
                  <a:pt x="396" y="2"/>
                </a:lnTo>
                <a:lnTo>
                  <a:pt x="377" y="0"/>
                </a:lnTo>
                <a:lnTo>
                  <a:pt x="359" y="0"/>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2" name="Freeform 3042">
            <a:extLst>
              <a:ext uri="{FF2B5EF4-FFF2-40B4-BE49-F238E27FC236}">
                <a16:creationId xmlns:a16="http://schemas.microsoft.com/office/drawing/2014/main" id="{51EC2F4A-8B5F-430C-9965-47652CD796D4}"/>
              </a:ext>
            </a:extLst>
          </p:cNvPr>
          <p:cNvSpPr>
            <a:spLocks noEditPoints="1"/>
          </p:cNvSpPr>
          <p:nvPr/>
        </p:nvSpPr>
        <p:spPr bwMode="auto">
          <a:xfrm>
            <a:off x="8665075" y="4149567"/>
            <a:ext cx="285750" cy="285750"/>
          </a:xfrm>
          <a:custGeom>
            <a:avLst/>
            <a:gdLst>
              <a:gd name="T0" fmla="*/ 507 w 718"/>
              <a:gd name="T1" fmla="*/ 573 h 718"/>
              <a:gd name="T2" fmla="*/ 504 w 718"/>
              <a:gd name="T3" fmla="*/ 580 h 718"/>
              <a:gd name="T4" fmla="*/ 498 w 718"/>
              <a:gd name="T5" fmla="*/ 579 h 718"/>
              <a:gd name="T6" fmla="*/ 215 w 718"/>
              <a:gd name="T7" fmla="*/ 580 h 718"/>
              <a:gd name="T8" fmla="*/ 209 w 718"/>
              <a:gd name="T9" fmla="*/ 573 h 718"/>
              <a:gd name="T10" fmla="*/ 138 w 718"/>
              <a:gd name="T11" fmla="*/ 301 h 718"/>
              <a:gd name="T12" fmla="*/ 142 w 718"/>
              <a:gd name="T13" fmla="*/ 294 h 718"/>
              <a:gd name="T14" fmla="*/ 355 w 718"/>
              <a:gd name="T15" fmla="*/ 151 h 718"/>
              <a:gd name="T16" fmla="*/ 364 w 718"/>
              <a:gd name="T17" fmla="*/ 153 h 718"/>
              <a:gd name="T18" fmla="*/ 578 w 718"/>
              <a:gd name="T19" fmla="*/ 295 h 718"/>
              <a:gd name="T20" fmla="*/ 578 w 718"/>
              <a:gd name="T21" fmla="*/ 304 h 718"/>
              <a:gd name="T22" fmla="*/ 322 w 718"/>
              <a:gd name="T23" fmla="*/ 2 h 718"/>
              <a:gd name="T24" fmla="*/ 268 w 718"/>
              <a:gd name="T25" fmla="*/ 12 h 718"/>
              <a:gd name="T26" fmla="*/ 218 w 718"/>
              <a:gd name="T27" fmla="*/ 28 h 718"/>
              <a:gd name="T28" fmla="*/ 172 w 718"/>
              <a:gd name="T29" fmla="*/ 52 h 718"/>
              <a:gd name="T30" fmla="*/ 130 w 718"/>
              <a:gd name="T31" fmla="*/ 82 h 718"/>
              <a:gd name="T32" fmla="*/ 92 w 718"/>
              <a:gd name="T33" fmla="*/ 117 h 718"/>
              <a:gd name="T34" fmla="*/ 60 w 718"/>
              <a:gd name="T35" fmla="*/ 158 h 718"/>
              <a:gd name="T36" fmla="*/ 34 w 718"/>
              <a:gd name="T37" fmla="*/ 203 h 718"/>
              <a:gd name="T38" fmla="*/ 15 w 718"/>
              <a:gd name="T39" fmla="*/ 252 h 718"/>
              <a:gd name="T40" fmla="*/ 3 w 718"/>
              <a:gd name="T41" fmla="*/ 304 h 718"/>
              <a:gd name="T42" fmla="*/ 0 w 718"/>
              <a:gd name="T43" fmla="*/ 359 h 718"/>
              <a:gd name="T44" fmla="*/ 3 w 718"/>
              <a:gd name="T45" fmla="*/ 414 h 718"/>
              <a:gd name="T46" fmla="*/ 15 w 718"/>
              <a:gd name="T47" fmla="*/ 466 h 718"/>
              <a:gd name="T48" fmla="*/ 34 w 718"/>
              <a:gd name="T49" fmla="*/ 515 h 718"/>
              <a:gd name="T50" fmla="*/ 60 w 718"/>
              <a:gd name="T51" fmla="*/ 560 h 718"/>
              <a:gd name="T52" fmla="*/ 92 w 718"/>
              <a:gd name="T53" fmla="*/ 600 h 718"/>
              <a:gd name="T54" fmla="*/ 130 w 718"/>
              <a:gd name="T55" fmla="*/ 636 h 718"/>
              <a:gd name="T56" fmla="*/ 172 w 718"/>
              <a:gd name="T57" fmla="*/ 666 h 718"/>
              <a:gd name="T58" fmla="*/ 218 w 718"/>
              <a:gd name="T59" fmla="*/ 690 h 718"/>
              <a:gd name="T60" fmla="*/ 268 w 718"/>
              <a:gd name="T61" fmla="*/ 707 h 718"/>
              <a:gd name="T62" fmla="*/ 322 w 718"/>
              <a:gd name="T63" fmla="*/ 717 h 718"/>
              <a:gd name="T64" fmla="*/ 377 w 718"/>
              <a:gd name="T65" fmla="*/ 718 h 718"/>
              <a:gd name="T66" fmla="*/ 430 w 718"/>
              <a:gd name="T67" fmla="*/ 711 h 718"/>
              <a:gd name="T68" fmla="*/ 481 w 718"/>
              <a:gd name="T69" fmla="*/ 697 h 718"/>
              <a:gd name="T70" fmla="*/ 530 w 718"/>
              <a:gd name="T71" fmla="*/ 675 h 718"/>
              <a:gd name="T72" fmla="*/ 573 w 718"/>
              <a:gd name="T73" fmla="*/ 647 h 718"/>
              <a:gd name="T74" fmla="*/ 612 w 718"/>
              <a:gd name="T75" fmla="*/ 614 h 718"/>
              <a:gd name="T76" fmla="*/ 647 w 718"/>
              <a:gd name="T77" fmla="*/ 574 h 718"/>
              <a:gd name="T78" fmla="*/ 674 w 718"/>
              <a:gd name="T79" fmla="*/ 530 h 718"/>
              <a:gd name="T80" fmla="*/ 695 w 718"/>
              <a:gd name="T81" fmla="*/ 483 h 718"/>
              <a:gd name="T82" fmla="*/ 711 w 718"/>
              <a:gd name="T83" fmla="*/ 432 h 718"/>
              <a:gd name="T84" fmla="*/ 717 w 718"/>
              <a:gd name="T85" fmla="*/ 378 h 718"/>
              <a:gd name="T86" fmla="*/ 716 w 718"/>
              <a:gd name="T87" fmla="*/ 322 h 718"/>
              <a:gd name="T88" fmla="*/ 706 w 718"/>
              <a:gd name="T89" fmla="*/ 270 h 718"/>
              <a:gd name="T90" fmla="*/ 689 w 718"/>
              <a:gd name="T91" fmla="*/ 220 h 718"/>
              <a:gd name="T92" fmla="*/ 666 w 718"/>
              <a:gd name="T93" fmla="*/ 173 h 718"/>
              <a:gd name="T94" fmla="*/ 636 w 718"/>
              <a:gd name="T95" fmla="*/ 131 h 718"/>
              <a:gd name="T96" fmla="*/ 600 w 718"/>
              <a:gd name="T97" fmla="*/ 94 h 718"/>
              <a:gd name="T98" fmla="*/ 559 w 718"/>
              <a:gd name="T99" fmla="*/ 62 h 718"/>
              <a:gd name="T100" fmla="*/ 515 w 718"/>
              <a:gd name="T101" fmla="*/ 35 h 718"/>
              <a:gd name="T102" fmla="*/ 465 w 718"/>
              <a:gd name="T103" fmla="*/ 16 h 718"/>
              <a:gd name="T104" fmla="*/ 413 w 718"/>
              <a:gd name="T105" fmla="*/ 4 h 718"/>
              <a:gd name="T106" fmla="*/ 359 w 718"/>
              <a:gd name="T107"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18" h="718">
                <a:moveTo>
                  <a:pt x="578" y="304"/>
                </a:moveTo>
                <a:lnTo>
                  <a:pt x="456" y="407"/>
                </a:lnTo>
                <a:lnTo>
                  <a:pt x="507" y="573"/>
                </a:lnTo>
                <a:lnTo>
                  <a:pt x="507" y="577"/>
                </a:lnTo>
                <a:lnTo>
                  <a:pt x="505" y="580"/>
                </a:lnTo>
                <a:lnTo>
                  <a:pt x="504" y="580"/>
                </a:lnTo>
                <a:lnTo>
                  <a:pt x="503" y="580"/>
                </a:lnTo>
                <a:lnTo>
                  <a:pt x="500" y="580"/>
                </a:lnTo>
                <a:lnTo>
                  <a:pt x="498" y="579"/>
                </a:lnTo>
                <a:lnTo>
                  <a:pt x="359" y="474"/>
                </a:lnTo>
                <a:lnTo>
                  <a:pt x="218" y="579"/>
                </a:lnTo>
                <a:lnTo>
                  <a:pt x="215" y="580"/>
                </a:lnTo>
                <a:lnTo>
                  <a:pt x="211" y="580"/>
                </a:lnTo>
                <a:lnTo>
                  <a:pt x="209" y="577"/>
                </a:lnTo>
                <a:lnTo>
                  <a:pt x="209" y="573"/>
                </a:lnTo>
                <a:lnTo>
                  <a:pt x="261" y="407"/>
                </a:lnTo>
                <a:lnTo>
                  <a:pt x="139" y="304"/>
                </a:lnTo>
                <a:lnTo>
                  <a:pt x="138" y="301"/>
                </a:lnTo>
                <a:lnTo>
                  <a:pt x="138" y="297"/>
                </a:lnTo>
                <a:lnTo>
                  <a:pt x="140" y="295"/>
                </a:lnTo>
                <a:lnTo>
                  <a:pt x="142" y="294"/>
                </a:lnTo>
                <a:lnTo>
                  <a:pt x="295" y="294"/>
                </a:lnTo>
                <a:lnTo>
                  <a:pt x="353" y="153"/>
                </a:lnTo>
                <a:lnTo>
                  <a:pt x="355" y="151"/>
                </a:lnTo>
                <a:lnTo>
                  <a:pt x="359" y="150"/>
                </a:lnTo>
                <a:lnTo>
                  <a:pt x="361" y="151"/>
                </a:lnTo>
                <a:lnTo>
                  <a:pt x="364" y="153"/>
                </a:lnTo>
                <a:lnTo>
                  <a:pt x="422" y="294"/>
                </a:lnTo>
                <a:lnTo>
                  <a:pt x="574" y="294"/>
                </a:lnTo>
                <a:lnTo>
                  <a:pt x="578" y="295"/>
                </a:lnTo>
                <a:lnTo>
                  <a:pt x="580" y="297"/>
                </a:lnTo>
                <a:lnTo>
                  <a:pt x="580" y="301"/>
                </a:lnTo>
                <a:lnTo>
                  <a:pt x="578" y="304"/>
                </a:lnTo>
                <a:close/>
                <a:moveTo>
                  <a:pt x="359" y="0"/>
                </a:moveTo>
                <a:lnTo>
                  <a:pt x="340" y="0"/>
                </a:lnTo>
                <a:lnTo>
                  <a:pt x="322" y="2"/>
                </a:lnTo>
                <a:lnTo>
                  <a:pt x="304" y="4"/>
                </a:lnTo>
                <a:lnTo>
                  <a:pt x="286" y="7"/>
                </a:lnTo>
                <a:lnTo>
                  <a:pt x="268" y="12"/>
                </a:lnTo>
                <a:lnTo>
                  <a:pt x="252" y="16"/>
                </a:lnTo>
                <a:lnTo>
                  <a:pt x="235" y="21"/>
                </a:lnTo>
                <a:lnTo>
                  <a:pt x="218" y="28"/>
                </a:lnTo>
                <a:lnTo>
                  <a:pt x="203" y="35"/>
                </a:lnTo>
                <a:lnTo>
                  <a:pt x="187" y="44"/>
                </a:lnTo>
                <a:lnTo>
                  <a:pt x="172" y="52"/>
                </a:lnTo>
                <a:lnTo>
                  <a:pt x="158" y="62"/>
                </a:lnTo>
                <a:lnTo>
                  <a:pt x="143" y="71"/>
                </a:lnTo>
                <a:lnTo>
                  <a:pt x="130" y="82"/>
                </a:lnTo>
                <a:lnTo>
                  <a:pt x="117" y="94"/>
                </a:lnTo>
                <a:lnTo>
                  <a:pt x="104" y="106"/>
                </a:lnTo>
                <a:lnTo>
                  <a:pt x="92" y="117"/>
                </a:lnTo>
                <a:lnTo>
                  <a:pt x="82" y="131"/>
                </a:lnTo>
                <a:lnTo>
                  <a:pt x="71" y="145"/>
                </a:lnTo>
                <a:lnTo>
                  <a:pt x="60" y="158"/>
                </a:lnTo>
                <a:lnTo>
                  <a:pt x="51" y="173"/>
                </a:lnTo>
                <a:lnTo>
                  <a:pt x="42" y="188"/>
                </a:lnTo>
                <a:lnTo>
                  <a:pt x="34" y="203"/>
                </a:lnTo>
                <a:lnTo>
                  <a:pt x="27" y="220"/>
                </a:lnTo>
                <a:lnTo>
                  <a:pt x="21" y="235"/>
                </a:lnTo>
                <a:lnTo>
                  <a:pt x="15" y="252"/>
                </a:lnTo>
                <a:lnTo>
                  <a:pt x="10" y="270"/>
                </a:lnTo>
                <a:lnTo>
                  <a:pt x="7" y="286"/>
                </a:lnTo>
                <a:lnTo>
                  <a:pt x="3" y="304"/>
                </a:lnTo>
                <a:lnTo>
                  <a:pt x="1" y="322"/>
                </a:lnTo>
                <a:lnTo>
                  <a:pt x="0" y="341"/>
                </a:lnTo>
                <a:lnTo>
                  <a:pt x="0" y="359"/>
                </a:lnTo>
                <a:lnTo>
                  <a:pt x="0" y="378"/>
                </a:lnTo>
                <a:lnTo>
                  <a:pt x="1" y="396"/>
                </a:lnTo>
                <a:lnTo>
                  <a:pt x="3" y="414"/>
                </a:lnTo>
                <a:lnTo>
                  <a:pt x="7" y="432"/>
                </a:lnTo>
                <a:lnTo>
                  <a:pt x="10" y="449"/>
                </a:lnTo>
                <a:lnTo>
                  <a:pt x="15" y="466"/>
                </a:lnTo>
                <a:lnTo>
                  <a:pt x="21" y="483"/>
                </a:lnTo>
                <a:lnTo>
                  <a:pt x="27" y="499"/>
                </a:lnTo>
                <a:lnTo>
                  <a:pt x="34" y="515"/>
                </a:lnTo>
                <a:lnTo>
                  <a:pt x="42" y="530"/>
                </a:lnTo>
                <a:lnTo>
                  <a:pt x="51" y="546"/>
                </a:lnTo>
                <a:lnTo>
                  <a:pt x="60" y="560"/>
                </a:lnTo>
                <a:lnTo>
                  <a:pt x="71" y="574"/>
                </a:lnTo>
                <a:lnTo>
                  <a:pt x="82" y="587"/>
                </a:lnTo>
                <a:lnTo>
                  <a:pt x="92" y="600"/>
                </a:lnTo>
                <a:lnTo>
                  <a:pt x="104" y="614"/>
                </a:lnTo>
                <a:lnTo>
                  <a:pt x="117" y="625"/>
                </a:lnTo>
                <a:lnTo>
                  <a:pt x="130" y="636"/>
                </a:lnTo>
                <a:lnTo>
                  <a:pt x="143" y="647"/>
                </a:lnTo>
                <a:lnTo>
                  <a:pt x="158" y="658"/>
                </a:lnTo>
                <a:lnTo>
                  <a:pt x="172" y="666"/>
                </a:lnTo>
                <a:lnTo>
                  <a:pt x="187" y="675"/>
                </a:lnTo>
                <a:lnTo>
                  <a:pt x="203" y="683"/>
                </a:lnTo>
                <a:lnTo>
                  <a:pt x="218" y="690"/>
                </a:lnTo>
                <a:lnTo>
                  <a:pt x="235" y="697"/>
                </a:lnTo>
                <a:lnTo>
                  <a:pt x="252" y="703"/>
                </a:lnTo>
                <a:lnTo>
                  <a:pt x="268" y="707"/>
                </a:lnTo>
                <a:lnTo>
                  <a:pt x="286" y="711"/>
                </a:lnTo>
                <a:lnTo>
                  <a:pt x="304" y="715"/>
                </a:lnTo>
                <a:lnTo>
                  <a:pt x="322" y="717"/>
                </a:lnTo>
                <a:lnTo>
                  <a:pt x="340" y="718"/>
                </a:lnTo>
                <a:lnTo>
                  <a:pt x="359" y="718"/>
                </a:lnTo>
                <a:lnTo>
                  <a:pt x="377" y="718"/>
                </a:lnTo>
                <a:lnTo>
                  <a:pt x="396" y="717"/>
                </a:lnTo>
                <a:lnTo>
                  <a:pt x="413" y="715"/>
                </a:lnTo>
                <a:lnTo>
                  <a:pt x="430" y="711"/>
                </a:lnTo>
                <a:lnTo>
                  <a:pt x="448" y="707"/>
                </a:lnTo>
                <a:lnTo>
                  <a:pt x="465" y="703"/>
                </a:lnTo>
                <a:lnTo>
                  <a:pt x="481" y="697"/>
                </a:lnTo>
                <a:lnTo>
                  <a:pt x="498" y="690"/>
                </a:lnTo>
                <a:lnTo>
                  <a:pt x="515" y="683"/>
                </a:lnTo>
                <a:lnTo>
                  <a:pt x="530" y="675"/>
                </a:lnTo>
                <a:lnTo>
                  <a:pt x="544" y="666"/>
                </a:lnTo>
                <a:lnTo>
                  <a:pt x="559" y="658"/>
                </a:lnTo>
                <a:lnTo>
                  <a:pt x="573" y="647"/>
                </a:lnTo>
                <a:lnTo>
                  <a:pt x="587" y="636"/>
                </a:lnTo>
                <a:lnTo>
                  <a:pt x="600" y="625"/>
                </a:lnTo>
                <a:lnTo>
                  <a:pt x="612" y="614"/>
                </a:lnTo>
                <a:lnTo>
                  <a:pt x="624" y="600"/>
                </a:lnTo>
                <a:lnTo>
                  <a:pt x="636" y="587"/>
                </a:lnTo>
                <a:lnTo>
                  <a:pt x="647" y="574"/>
                </a:lnTo>
                <a:lnTo>
                  <a:pt x="656" y="560"/>
                </a:lnTo>
                <a:lnTo>
                  <a:pt x="666" y="546"/>
                </a:lnTo>
                <a:lnTo>
                  <a:pt x="674" y="530"/>
                </a:lnTo>
                <a:lnTo>
                  <a:pt x="682" y="515"/>
                </a:lnTo>
                <a:lnTo>
                  <a:pt x="689" y="499"/>
                </a:lnTo>
                <a:lnTo>
                  <a:pt x="695" y="483"/>
                </a:lnTo>
                <a:lnTo>
                  <a:pt x="701" y="466"/>
                </a:lnTo>
                <a:lnTo>
                  <a:pt x="706" y="449"/>
                </a:lnTo>
                <a:lnTo>
                  <a:pt x="711" y="432"/>
                </a:lnTo>
                <a:lnTo>
                  <a:pt x="713" y="414"/>
                </a:lnTo>
                <a:lnTo>
                  <a:pt x="716" y="396"/>
                </a:lnTo>
                <a:lnTo>
                  <a:pt x="717" y="378"/>
                </a:lnTo>
                <a:lnTo>
                  <a:pt x="718" y="359"/>
                </a:lnTo>
                <a:lnTo>
                  <a:pt x="717" y="341"/>
                </a:lnTo>
                <a:lnTo>
                  <a:pt x="716" y="322"/>
                </a:lnTo>
                <a:lnTo>
                  <a:pt x="713" y="304"/>
                </a:lnTo>
                <a:lnTo>
                  <a:pt x="711" y="286"/>
                </a:lnTo>
                <a:lnTo>
                  <a:pt x="706" y="270"/>
                </a:lnTo>
                <a:lnTo>
                  <a:pt x="701" y="252"/>
                </a:lnTo>
                <a:lnTo>
                  <a:pt x="695" y="235"/>
                </a:lnTo>
                <a:lnTo>
                  <a:pt x="689" y="220"/>
                </a:lnTo>
                <a:lnTo>
                  <a:pt x="682" y="203"/>
                </a:lnTo>
                <a:lnTo>
                  <a:pt x="674" y="188"/>
                </a:lnTo>
                <a:lnTo>
                  <a:pt x="666" y="173"/>
                </a:lnTo>
                <a:lnTo>
                  <a:pt x="656" y="158"/>
                </a:lnTo>
                <a:lnTo>
                  <a:pt x="647" y="145"/>
                </a:lnTo>
                <a:lnTo>
                  <a:pt x="636" y="131"/>
                </a:lnTo>
                <a:lnTo>
                  <a:pt x="624" y="117"/>
                </a:lnTo>
                <a:lnTo>
                  <a:pt x="612" y="106"/>
                </a:lnTo>
                <a:lnTo>
                  <a:pt x="600" y="94"/>
                </a:lnTo>
                <a:lnTo>
                  <a:pt x="587" y="82"/>
                </a:lnTo>
                <a:lnTo>
                  <a:pt x="573" y="71"/>
                </a:lnTo>
                <a:lnTo>
                  <a:pt x="559" y="62"/>
                </a:lnTo>
                <a:lnTo>
                  <a:pt x="544" y="52"/>
                </a:lnTo>
                <a:lnTo>
                  <a:pt x="530" y="44"/>
                </a:lnTo>
                <a:lnTo>
                  <a:pt x="515" y="35"/>
                </a:lnTo>
                <a:lnTo>
                  <a:pt x="498" y="28"/>
                </a:lnTo>
                <a:lnTo>
                  <a:pt x="481" y="21"/>
                </a:lnTo>
                <a:lnTo>
                  <a:pt x="465" y="16"/>
                </a:lnTo>
                <a:lnTo>
                  <a:pt x="448" y="12"/>
                </a:lnTo>
                <a:lnTo>
                  <a:pt x="430" y="7"/>
                </a:lnTo>
                <a:lnTo>
                  <a:pt x="413" y="4"/>
                </a:lnTo>
                <a:lnTo>
                  <a:pt x="396" y="2"/>
                </a:lnTo>
                <a:lnTo>
                  <a:pt x="377" y="0"/>
                </a:lnTo>
                <a:lnTo>
                  <a:pt x="359" y="0"/>
                </a:lnTo>
                <a:close/>
              </a:path>
            </a:pathLst>
          </a:custGeom>
          <a:solidFill>
            <a:srgbClr val="EFAB04"/>
          </a:solidFill>
          <a:ln>
            <a:noFill/>
          </a:ln>
        </p:spPr>
        <p:txBody>
          <a:bodyPr vert="horz" wrap="square" lIns="91440" tIns="45720" rIns="91440" bIns="45720" numCol="1" anchor="t" anchorCtr="0" compatLnSpc="1">
            <a:prstTxWarp prst="textNoShape">
              <a:avLst/>
            </a:prstTxWarp>
          </a:bodyPr>
          <a:lstStyle/>
          <a:p>
            <a:endParaRPr lang="en-US"/>
          </a:p>
        </p:txBody>
      </p:sp>
      <p:sp>
        <p:nvSpPr>
          <p:cNvPr id="93" name="Freeform 3042">
            <a:extLst>
              <a:ext uri="{FF2B5EF4-FFF2-40B4-BE49-F238E27FC236}">
                <a16:creationId xmlns:a16="http://schemas.microsoft.com/office/drawing/2014/main" id="{B0684E61-6D7C-4006-968E-E11E924A379E}"/>
              </a:ext>
            </a:extLst>
          </p:cNvPr>
          <p:cNvSpPr>
            <a:spLocks noEditPoints="1"/>
          </p:cNvSpPr>
          <p:nvPr/>
        </p:nvSpPr>
        <p:spPr bwMode="auto">
          <a:xfrm>
            <a:off x="9013417" y="4149567"/>
            <a:ext cx="285750" cy="285750"/>
          </a:xfrm>
          <a:custGeom>
            <a:avLst/>
            <a:gdLst>
              <a:gd name="T0" fmla="*/ 507 w 718"/>
              <a:gd name="T1" fmla="*/ 573 h 718"/>
              <a:gd name="T2" fmla="*/ 504 w 718"/>
              <a:gd name="T3" fmla="*/ 580 h 718"/>
              <a:gd name="T4" fmla="*/ 498 w 718"/>
              <a:gd name="T5" fmla="*/ 579 h 718"/>
              <a:gd name="T6" fmla="*/ 215 w 718"/>
              <a:gd name="T7" fmla="*/ 580 h 718"/>
              <a:gd name="T8" fmla="*/ 209 w 718"/>
              <a:gd name="T9" fmla="*/ 573 h 718"/>
              <a:gd name="T10" fmla="*/ 138 w 718"/>
              <a:gd name="T11" fmla="*/ 301 h 718"/>
              <a:gd name="T12" fmla="*/ 142 w 718"/>
              <a:gd name="T13" fmla="*/ 294 h 718"/>
              <a:gd name="T14" fmla="*/ 355 w 718"/>
              <a:gd name="T15" fmla="*/ 151 h 718"/>
              <a:gd name="T16" fmla="*/ 364 w 718"/>
              <a:gd name="T17" fmla="*/ 153 h 718"/>
              <a:gd name="T18" fmla="*/ 578 w 718"/>
              <a:gd name="T19" fmla="*/ 295 h 718"/>
              <a:gd name="T20" fmla="*/ 578 w 718"/>
              <a:gd name="T21" fmla="*/ 304 h 718"/>
              <a:gd name="T22" fmla="*/ 322 w 718"/>
              <a:gd name="T23" fmla="*/ 2 h 718"/>
              <a:gd name="T24" fmla="*/ 268 w 718"/>
              <a:gd name="T25" fmla="*/ 12 h 718"/>
              <a:gd name="T26" fmla="*/ 218 w 718"/>
              <a:gd name="T27" fmla="*/ 28 h 718"/>
              <a:gd name="T28" fmla="*/ 172 w 718"/>
              <a:gd name="T29" fmla="*/ 52 h 718"/>
              <a:gd name="T30" fmla="*/ 130 w 718"/>
              <a:gd name="T31" fmla="*/ 82 h 718"/>
              <a:gd name="T32" fmla="*/ 92 w 718"/>
              <a:gd name="T33" fmla="*/ 117 h 718"/>
              <a:gd name="T34" fmla="*/ 60 w 718"/>
              <a:gd name="T35" fmla="*/ 158 h 718"/>
              <a:gd name="T36" fmla="*/ 34 w 718"/>
              <a:gd name="T37" fmla="*/ 203 h 718"/>
              <a:gd name="T38" fmla="*/ 15 w 718"/>
              <a:gd name="T39" fmla="*/ 252 h 718"/>
              <a:gd name="T40" fmla="*/ 3 w 718"/>
              <a:gd name="T41" fmla="*/ 304 h 718"/>
              <a:gd name="T42" fmla="*/ 0 w 718"/>
              <a:gd name="T43" fmla="*/ 359 h 718"/>
              <a:gd name="T44" fmla="*/ 3 w 718"/>
              <a:gd name="T45" fmla="*/ 414 h 718"/>
              <a:gd name="T46" fmla="*/ 15 w 718"/>
              <a:gd name="T47" fmla="*/ 466 h 718"/>
              <a:gd name="T48" fmla="*/ 34 w 718"/>
              <a:gd name="T49" fmla="*/ 515 h 718"/>
              <a:gd name="T50" fmla="*/ 60 w 718"/>
              <a:gd name="T51" fmla="*/ 560 h 718"/>
              <a:gd name="T52" fmla="*/ 92 w 718"/>
              <a:gd name="T53" fmla="*/ 600 h 718"/>
              <a:gd name="T54" fmla="*/ 130 w 718"/>
              <a:gd name="T55" fmla="*/ 636 h 718"/>
              <a:gd name="T56" fmla="*/ 172 w 718"/>
              <a:gd name="T57" fmla="*/ 666 h 718"/>
              <a:gd name="T58" fmla="*/ 218 w 718"/>
              <a:gd name="T59" fmla="*/ 690 h 718"/>
              <a:gd name="T60" fmla="*/ 268 w 718"/>
              <a:gd name="T61" fmla="*/ 707 h 718"/>
              <a:gd name="T62" fmla="*/ 322 w 718"/>
              <a:gd name="T63" fmla="*/ 717 h 718"/>
              <a:gd name="T64" fmla="*/ 377 w 718"/>
              <a:gd name="T65" fmla="*/ 718 h 718"/>
              <a:gd name="T66" fmla="*/ 430 w 718"/>
              <a:gd name="T67" fmla="*/ 711 h 718"/>
              <a:gd name="T68" fmla="*/ 481 w 718"/>
              <a:gd name="T69" fmla="*/ 697 h 718"/>
              <a:gd name="T70" fmla="*/ 530 w 718"/>
              <a:gd name="T71" fmla="*/ 675 h 718"/>
              <a:gd name="T72" fmla="*/ 573 w 718"/>
              <a:gd name="T73" fmla="*/ 647 h 718"/>
              <a:gd name="T74" fmla="*/ 612 w 718"/>
              <a:gd name="T75" fmla="*/ 614 h 718"/>
              <a:gd name="T76" fmla="*/ 647 w 718"/>
              <a:gd name="T77" fmla="*/ 574 h 718"/>
              <a:gd name="T78" fmla="*/ 674 w 718"/>
              <a:gd name="T79" fmla="*/ 530 h 718"/>
              <a:gd name="T80" fmla="*/ 695 w 718"/>
              <a:gd name="T81" fmla="*/ 483 h 718"/>
              <a:gd name="T82" fmla="*/ 711 w 718"/>
              <a:gd name="T83" fmla="*/ 432 h 718"/>
              <a:gd name="T84" fmla="*/ 717 w 718"/>
              <a:gd name="T85" fmla="*/ 378 h 718"/>
              <a:gd name="T86" fmla="*/ 716 w 718"/>
              <a:gd name="T87" fmla="*/ 322 h 718"/>
              <a:gd name="T88" fmla="*/ 706 w 718"/>
              <a:gd name="T89" fmla="*/ 270 h 718"/>
              <a:gd name="T90" fmla="*/ 689 w 718"/>
              <a:gd name="T91" fmla="*/ 220 h 718"/>
              <a:gd name="T92" fmla="*/ 666 w 718"/>
              <a:gd name="T93" fmla="*/ 173 h 718"/>
              <a:gd name="T94" fmla="*/ 636 w 718"/>
              <a:gd name="T95" fmla="*/ 131 h 718"/>
              <a:gd name="T96" fmla="*/ 600 w 718"/>
              <a:gd name="T97" fmla="*/ 94 h 718"/>
              <a:gd name="T98" fmla="*/ 559 w 718"/>
              <a:gd name="T99" fmla="*/ 62 h 718"/>
              <a:gd name="T100" fmla="*/ 515 w 718"/>
              <a:gd name="T101" fmla="*/ 35 h 718"/>
              <a:gd name="T102" fmla="*/ 465 w 718"/>
              <a:gd name="T103" fmla="*/ 16 h 718"/>
              <a:gd name="T104" fmla="*/ 413 w 718"/>
              <a:gd name="T105" fmla="*/ 4 h 718"/>
              <a:gd name="T106" fmla="*/ 359 w 718"/>
              <a:gd name="T107"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18" h="718">
                <a:moveTo>
                  <a:pt x="578" y="304"/>
                </a:moveTo>
                <a:lnTo>
                  <a:pt x="456" y="407"/>
                </a:lnTo>
                <a:lnTo>
                  <a:pt x="507" y="573"/>
                </a:lnTo>
                <a:lnTo>
                  <a:pt x="507" y="577"/>
                </a:lnTo>
                <a:lnTo>
                  <a:pt x="505" y="580"/>
                </a:lnTo>
                <a:lnTo>
                  <a:pt x="504" y="580"/>
                </a:lnTo>
                <a:lnTo>
                  <a:pt x="503" y="580"/>
                </a:lnTo>
                <a:lnTo>
                  <a:pt x="500" y="580"/>
                </a:lnTo>
                <a:lnTo>
                  <a:pt x="498" y="579"/>
                </a:lnTo>
                <a:lnTo>
                  <a:pt x="359" y="474"/>
                </a:lnTo>
                <a:lnTo>
                  <a:pt x="218" y="579"/>
                </a:lnTo>
                <a:lnTo>
                  <a:pt x="215" y="580"/>
                </a:lnTo>
                <a:lnTo>
                  <a:pt x="211" y="580"/>
                </a:lnTo>
                <a:lnTo>
                  <a:pt x="209" y="577"/>
                </a:lnTo>
                <a:lnTo>
                  <a:pt x="209" y="573"/>
                </a:lnTo>
                <a:lnTo>
                  <a:pt x="261" y="407"/>
                </a:lnTo>
                <a:lnTo>
                  <a:pt x="139" y="304"/>
                </a:lnTo>
                <a:lnTo>
                  <a:pt x="138" y="301"/>
                </a:lnTo>
                <a:lnTo>
                  <a:pt x="138" y="297"/>
                </a:lnTo>
                <a:lnTo>
                  <a:pt x="140" y="295"/>
                </a:lnTo>
                <a:lnTo>
                  <a:pt x="142" y="294"/>
                </a:lnTo>
                <a:lnTo>
                  <a:pt x="295" y="294"/>
                </a:lnTo>
                <a:lnTo>
                  <a:pt x="353" y="153"/>
                </a:lnTo>
                <a:lnTo>
                  <a:pt x="355" y="151"/>
                </a:lnTo>
                <a:lnTo>
                  <a:pt x="359" y="150"/>
                </a:lnTo>
                <a:lnTo>
                  <a:pt x="361" y="151"/>
                </a:lnTo>
                <a:lnTo>
                  <a:pt x="364" y="153"/>
                </a:lnTo>
                <a:lnTo>
                  <a:pt x="422" y="294"/>
                </a:lnTo>
                <a:lnTo>
                  <a:pt x="574" y="294"/>
                </a:lnTo>
                <a:lnTo>
                  <a:pt x="578" y="295"/>
                </a:lnTo>
                <a:lnTo>
                  <a:pt x="580" y="297"/>
                </a:lnTo>
                <a:lnTo>
                  <a:pt x="580" y="301"/>
                </a:lnTo>
                <a:lnTo>
                  <a:pt x="578" y="304"/>
                </a:lnTo>
                <a:close/>
                <a:moveTo>
                  <a:pt x="359" y="0"/>
                </a:moveTo>
                <a:lnTo>
                  <a:pt x="340" y="0"/>
                </a:lnTo>
                <a:lnTo>
                  <a:pt x="322" y="2"/>
                </a:lnTo>
                <a:lnTo>
                  <a:pt x="304" y="4"/>
                </a:lnTo>
                <a:lnTo>
                  <a:pt x="286" y="7"/>
                </a:lnTo>
                <a:lnTo>
                  <a:pt x="268" y="12"/>
                </a:lnTo>
                <a:lnTo>
                  <a:pt x="252" y="16"/>
                </a:lnTo>
                <a:lnTo>
                  <a:pt x="235" y="21"/>
                </a:lnTo>
                <a:lnTo>
                  <a:pt x="218" y="28"/>
                </a:lnTo>
                <a:lnTo>
                  <a:pt x="203" y="35"/>
                </a:lnTo>
                <a:lnTo>
                  <a:pt x="187" y="44"/>
                </a:lnTo>
                <a:lnTo>
                  <a:pt x="172" y="52"/>
                </a:lnTo>
                <a:lnTo>
                  <a:pt x="158" y="62"/>
                </a:lnTo>
                <a:lnTo>
                  <a:pt x="143" y="71"/>
                </a:lnTo>
                <a:lnTo>
                  <a:pt x="130" y="82"/>
                </a:lnTo>
                <a:lnTo>
                  <a:pt x="117" y="94"/>
                </a:lnTo>
                <a:lnTo>
                  <a:pt x="104" y="106"/>
                </a:lnTo>
                <a:lnTo>
                  <a:pt x="92" y="117"/>
                </a:lnTo>
                <a:lnTo>
                  <a:pt x="82" y="131"/>
                </a:lnTo>
                <a:lnTo>
                  <a:pt x="71" y="145"/>
                </a:lnTo>
                <a:lnTo>
                  <a:pt x="60" y="158"/>
                </a:lnTo>
                <a:lnTo>
                  <a:pt x="51" y="173"/>
                </a:lnTo>
                <a:lnTo>
                  <a:pt x="42" y="188"/>
                </a:lnTo>
                <a:lnTo>
                  <a:pt x="34" y="203"/>
                </a:lnTo>
                <a:lnTo>
                  <a:pt x="27" y="220"/>
                </a:lnTo>
                <a:lnTo>
                  <a:pt x="21" y="235"/>
                </a:lnTo>
                <a:lnTo>
                  <a:pt x="15" y="252"/>
                </a:lnTo>
                <a:lnTo>
                  <a:pt x="10" y="270"/>
                </a:lnTo>
                <a:lnTo>
                  <a:pt x="7" y="286"/>
                </a:lnTo>
                <a:lnTo>
                  <a:pt x="3" y="304"/>
                </a:lnTo>
                <a:lnTo>
                  <a:pt x="1" y="322"/>
                </a:lnTo>
                <a:lnTo>
                  <a:pt x="0" y="341"/>
                </a:lnTo>
                <a:lnTo>
                  <a:pt x="0" y="359"/>
                </a:lnTo>
                <a:lnTo>
                  <a:pt x="0" y="378"/>
                </a:lnTo>
                <a:lnTo>
                  <a:pt x="1" y="396"/>
                </a:lnTo>
                <a:lnTo>
                  <a:pt x="3" y="414"/>
                </a:lnTo>
                <a:lnTo>
                  <a:pt x="7" y="432"/>
                </a:lnTo>
                <a:lnTo>
                  <a:pt x="10" y="449"/>
                </a:lnTo>
                <a:lnTo>
                  <a:pt x="15" y="466"/>
                </a:lnTo>
                <a:lnTo>
                  <a:pt x="21" y="483"/>
                </a:lnTo>
                <a:lnTo>
                  <a:pt x="27" y="499"/>
                </a:lnTo>
                <a:lnTo>
                  <a:pt x="34" y="515"/>
                </a:lnTo>
                <a:lnTo>
                  <a:pt x="42" y="530"/>
                </a:lnTo>
                <a:lnTo>
                  <a:pt x="51" y="546"/>
                </a:lnTo>
                <a:lnTo>
                  <a:pt x="60" y="560"/>
                </a:lnTo>
                <a:lnTo>
                  <a:pt x="71" y="574"/>
                </a:lnTo>
                <a:lnTo>
                  <a:pt x="82" y="587"/>
                </a:lnTo>
                <a:lnTo>
                  <a:pt x="92" y="600"/>
                </a:lnTo>
                <a:lnTo>
                  <a:pt x="104" y="614"/>
                </a:lnTo>
                <a:lnTo>
                  <a:pt x="117" y="625"/>
                </a:lnTo>
                <a:lnTo>
                  <a:pt x="130" y="636"/>
                </a:lnTo>
                <a:lnTo>
                  <a:pt x="143" y="647"/>
                </a:lnTo>
                <a:lnTo>
                  <a:pt x="158" y="658"/>
                </a:lnTo>
                <a:lnTo>
                  <a:pt x="172" y="666"/>
                </a:lnTo>
                <a:lnTo>
                  <a:pt x="187" y="675"/>
                </a:lnTo>
                <a:lnTo>
                  <a:pt x="203" y="683"/>
                </a:lnTo>
                <a:lnTo>
                  <a:pt x="218" y="690"/>
                </a:lnTo>
                <a:lnTo>
                  <a:pt x="235" y="697"/>
                </a:lnTo>
                <a:lnTo>
                  <a:pt x="252" y="703"/>
                </a:lnTo>
                <a:lnTo>
                  <a:pt x="268" y="707"/>
                </a:lnTo>
                <a:lnTo>
                  <a:pt x="286" y="711"/>
                </a:lnTo>
                <a:lnTo>
                  <a:pt x="304" y="715"/>
                </a:lnTo>
                <a:lnTo>
                  <a:pt x="322" y="717"/>
                </a:lnTo>
                <a:lnTo>
                  <a:pt x="340" y="718"/>
                </a:lnTo>
                <a:lnTo>
                  <a:pt x="359" y="718"/>
                </a:lnTo>
                <a:lnTo>
                  <a:pt x="377" y="718"/>
                </a:lnTo>
                <a:lnTo>
                  <a:pt x="396" y="717"/>
                </a:lnTo>
                <a:lnTo>
                  <a:pt x="413" y="715"/>
                </a:lnTo>
                <a:lnTo>
                  <a:pt x="430" y="711"/>
                </a:lnTo>
                <a:lnTo>
                  <a:pt x="448" y="707"/>
                </a:lnTo>
                <a:lnTo>
                  <a:pt x="465" y="703"/>
                </a:lnTo>
                <a:lnTo>
                  <a:pt x="481" y="697"/>
                </a:lnTo>
                <a:lnTo>
                  <a:pt x="498" y="690"/>
                </a:lnTo>
                <a:lnTo>
                  <a:pt x="515" y="683"/>
                </a:lnTo>
                <a:lnTo>
                  <a:pt x="530" y="675"/>
                </a:lnTo>
                <a:lnTo>
                  <a:pt x="544" y="666"/>
                </a:lnTo>
                <a:lnTo>
                  <a:pt x="559" y="658"/>
                </a:lnTo>
                <a:lnTo>
                  <a:pt x="573" y="647"/>
                </a:lnTo>
                <a:lnTo>
                  <a:pt x="587" y="636"/>
                </a:lnTo>
                <a:lnTo>
                  <a:pt x="600" y="625"/>
                </a:lnTo>
                <a:lnTo>
                  <a:pt x="612" y="614"/>
                </a:lnTo>
                <a:lnTo>
                  <a:pt x="624" y="600"/>
                </a:lnTo>
                <a:lnTo>
                  <a:pt x="636" y="587"/>
                </a:lnTo>
                <a:lnTo>
                  <a:pt x="647" y="574"/>
                </a:lnTo>
                <a:lnTo>
                  <a:pt x="656" y="560"/>
                </a:lnTo>
                <a:lnTo>
                  <a:pt x="666" y="546"/>
                </a:lnTo>
                <a:lnTo>
                  <a:pt x="674" y="530"/>
                </a:lnTo>
                <a:lnTo>
                  <a:pt x="682" y="515"/>
                </a:lnTo>
                <a:lnTo>
                  <a:pt x="689" y="499"/>
                </a:lnTo>
                <a:lnTo>
                  <a:pt x="695" y="483"/>
                </a:lnTo>
                <a:lnTo>
                  <a:pt x="701" y="466"/>
                </a:lnTo>
                <a:lnTo>
                  <a:pt x="706" y="449"/>
                </a:lnTo>
                <a:lnTo>
                  <a:pt x="711" y="432"/>
                </a:lnTo>
                <a:lnTo>
                  <a:pt x="713" y="414"/>
                </a:lnTo>
                <a:lnTo>
                  <a:pt x="716" y="396"/>
                </a:lnTo>
                <a:lnTo>
                  <a:pt x="717" y="378"/>
                </a:lnTo>
                <a:lnTo>
                  <a:pt x="718" y="359"/>
                </a:lnTo>
                <a:lnTo>
                  <a:pt x="717" y="341"/>
                </a:lnTo>
                <a:lnTo>
                  <a:pt x="716" y="322"/>
                </a:lnTo>
                <a:lnTo>
                  <a:pt x="713" y="304"/>
                </a:lnTo>
                <a:lnTo>
                  <a:pt x="711" y="286"/>
                </a:lnTo>
                <a:lnTo>
                  <a:pt x="706" y="270"/>
                </a:lnTo>
                <a:lnTo>
                  <a:pt x="701" y="252"/>
                </a:lnTo>
                <a:lnTo>
                  <a:pt x="695" y="235"/>
                </a:lnTo>
                <a:lnTo>
                  <a:pt x="689" y="220"/>
                </a:lnTo>
                <a:lnTo>
                  <a:pt x="682" y="203"/>
                </a:lnTo>
                <a:lnTo>
                  <a:pt x="674" y="188"/>
                </a:lnTo>
                <a:lnTo>
                  <a:pt x="666" y="173"/>
                </a:lnTo>
                <a:lnTo>
                  <a:pt x="656" y="158"/>
                </a:lnTo>
                <a:lnTo>
                  <a:pt x="647" y="145"/>
                </a:lnTo>
                <a:lnTo>
                  <a:pt x="636" y="131"/>
                </a:lnTo>
                <a:lnTo>
                  <a:pt x="624" y="117"/>
                </a:lnTo>
                <a:lnTo>
                  <a:pt x="612" y="106"/>
                </a:lnTo>
                <a:lnTo>
                  <a:pt x="600" y="94"/>
                </a:lnTo>
                <a:lnTo>
                  <a:pt x="587" y="82"/>
                </a:lnTo>
                <a:lnTo>
                  <a:pt x="573" y="71"/>
                </a:lnTo>
                <a:lnTo>
                  <a:pt x="559" y="62"/>
                </a:lnTo>
                <a:lnTo>
                  <a:pt x="544" y="52"/>
                </a:lnTo>
                <a:lnTo>
                  <a:pt x="530" y="44"/>
                </a:lnTo>
                <a:lnTo>
                  <a:pt x="515" y="35"/>
                </a:lnTo>
                <a:lnTo>
                  <a:pt x="498" y="28"/>
                </a:lnTo>
                <a:lnTo>
                  <a:pt x="481" y="21"/>
                </a:lnTo>
                <a:lnTo>
                  <a:pt x="465" y="16"/>
                </a:lnTo>
                <a:lnTo>
                  <a:pt x="448" y="12"/>
                </a:lnTo>
                <a:lnTo>
                  <a:pt x="430" y="7"/>
                </a:lnTo>
                <a:lnTo>
                  <a:pt x="413" y="4"/>
                </a:lnTo>
                <a:lnTo>
                  <a:pt x="396" y="2"/>
                </a:lnTo>
                <a:lnTo>
                  <a:pt x="377" y="0"/>
                </a:lnTo>
                <a:lnTo>
                  <a:pt x="359" y="0"/>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4" name="Freeform 3042">
            <a:extLst>
              <a:ext uri="{FF2B5EF4-FFF2-40B4-BE49-F238E27FC236}">
                <a16:creationId xmlns:a16="http://schemas.microsoft.com/office/drawing/2014/main" id="{9BC033A8-8415-4D83-B2EF-FF17568E9AFB}"/>
              </a:ext>
            </a:extLst>
          </p:cNvPr>
          <p:cNvSpPr>
            <a:spLocks noEditPoints="1"/>
          </p:cNvSpPr>
          <p:nvPr/>
        </p:nvSpPr>
        <p:spPr bwMode="auto">
          <a:xfrm>
            <a:off x="9362076" y="4149567"/>
            <a:ext cx="285750" cy="285750"/>
          </a:xfrm>
          <a:custGeom>
            <a:avLst/>
            <a:gdLst>
              <a:gd name="T0" fmla="*/ 507 w 718"/>
              <a:gd name="T1" fmla="*/ 573 h 718"/>
              <a:gd name="T2" fmla="*/ 504 w 718"/>
              <a:gd name="T3" fmla="*/ 580 h 718"/>
              <a:gd name="T4" fmla="*/ 498 w 718"/>
              <a:gd name="T5" fmla="*/ 579 h 718"/>
              <a:gd name="T6" fmla="*/ 215 w 718"/>
              <a:gd name="T7" fmla="*/ 580 h 718"/>
              <a:gd name="T8" fmla="*/ 209 w 718"/>
              <a:gd name="T9" fmla="*/ 573 h 718"/>
              <a:gd name="T10" fmla="*/ 138 w 718"/>
              <a:gd name="T11" fmla="*/ 301 h 718"/>
              <a:gd name="T12" fmla="*/ 142 w 718"/>
              <a:gd name="T13" fmla="*/ 294 h 718"/>
              <a:gd name="T14" fmla="*/ 355 w 718"/>
              <a:gd name="T15" fmla="*/ 151 h 718"/>
              <a:gd name="T16" fmla="*/ 364 w 718"/>
              <a:gd name="T17" fmla="*/ 153 h 718"/>
              <a:gd name="T18" fmla="*/ 578 w 718"/>
              <a:gd name="T19" fmla="*/ 295 h 718"/>
              <a:gd name="T20" fmla="*/ 578 w 718"/>
              <a:gd name="T21" fmla="*/ 304 h 718"/>
              <a:gd name="T22" fmla="*/ 322 w 718"/>
              <a:gd name="T23" fmla="*/ 2 h 718"/>
              <a:gd name="T24" fmla="*/ 268 w 718"/>
              <a:gd name="T25" fmla="*/ 12 h 718"/>
              <a:gd name="T26" fmla="*/ 218 w 718"/>
              <a:gd name="T27" fmla="*/ 28 h 718"/>
              <a:gd name="T28" fmla="*/ 172 w 718"/>
              <a:gd name="T29" fmla="*/ 52 h 718"/>
              <a:gd name="T30" fmla="*/ 130 w 718"/>
              <a:gd name="T31" fmla="*/ 82 h 718"/>
              <a:gd name="T32" fmla="*/ 92 w 718"/>
              <a:gd name="T33" fmla="*/ 117 h 718"/>
              <a:gd name="T34" fmla="*/ 60 w 718"/>
              <a:gd name="T35" fmla="*/ 158 h 718"/>
              <a:gd name="T36" fmla="*/ 34 w 718"/>
              <a:gd name="T37" fmla="*/ 203 h 718"/>
              <a:gd name="T38" fmla="*/ 15 w 718"/>
              <a:gd name="T39" fmla="*/ 252 h 718"/>
              <a:gd name="T40" fmla="*/ 3 w 718"/>
              <a:gd name="T41" fmla="*/ 304 h 718"/>
              <a:gd name="T42" fmla="*/ 0 w 718"/>
              <a:gd name="T43" fmla="*/ 359 h 718"/>
              <a:gd name="T44" fmla="*/ 3 w 718"/>
              <a:gd name="T45" fmla="*/ 414 h 718"/>
              <a:gd name="T46" fmla="*/ 15 w 718"/>
              <a:gd name="T47" fmla="*/ 466 h 718"/>
              <a:gd name="T48" fmla="*/ 34 w 718"/>
              <a:gd name="T49" fmla="*/ 515 h 718"/>
              <a:gd name="T50" fmla="*/ 60 w 718"/>
              <a:gd name="T51" fmla="*/ 560 h 718"/>
              <a:gd name="T52" fmla="*/ 92 w 718"/>
              <a:gd name="T53" fmla="*/ 600 h 718"/>
              <a:gd name="T54" fmla="*/ 130 w 718"/>
              <a:gd name="T55" fmla="*/ 636 h 718"/>
              <a:gd name="T56" fmla="*/ 172 w 718"/>
              <a:gd name="T57" fmla="*/ 666 h 718"/>
              <a:gd name="T58" fmla="*/ 218 w 718"/>
              <a:gd name="T59" fmla="*/ 690 h 718"/>
              <a:gd name="T60" fmla="*/ 268 w 718"/>
              <a:gd name="T61" fmla="*/ 707 h 718"/>
              <a:gd name="T62" fmla="*/ 322 w 718"/>
              <a:gd name="T63" fmla="*/ 717 h 718"/>
              <a:gd name="T64" fmla="*/ 377 w 718"/>
              <a:gd name="T65" fmla="*/ 718 h 718"/>
              <a:gd name="T66" fmla="*/ 430 w 718"/>
              <a:gd name="T67" fmla="*/ 711 h 718"/>
              <a:gd name="T68" fmla="*/ 481 w 718"/>
              <a:gd name="T69" fmla="*/ 697 h 718"/>
              <a:gd name="T70" fmla="*/ 530 w 718"/>
              <a:gd name="T71" fmla="*/ 675 h 718"/>
              <a:gd name="T72" fmla="*/ 573 w 718"/>
              <a:gd name="T73" fmla="*/ 647 h 718"/>
              <a:gd name="T74" fmla="*/ 612 w 718"/>
              <a:gd name="T75" fmla="*/ 614 h 718"/>
              <a:gd name="T76" fmla="*/ 647 w 718"/>
              <a:gd name="T77" fmla="*/ 574 h 718"/>
              <a:gd name="T78" fmla="*/ 674 w 718"/>
              <a:gd name="T79" fmla="*/ 530 h 718"/>
              <a:gd name="T80" fmla="*/ 695 w 718"/>
              <a:gd name="T81" fmla="*/ 483 h 718"/>
              <a:gd name="T82" fmla="*/ 711 w 718"/>
              <a:gd name="T83" fmla="*/ 432 h 718"/>
              <a:gd name="T84" fmla="*/ 717 w 718"/>
              <a:gd name="T85" fmla="*/ 378 h 718"/>
              <a:gd name="T86" fmla="*/ 716 w 718"/>
              <a:gd name="T87" fmla="*/ 322 h 718"/>
              <a:gd name="T88" fmla="*/ 706 w 718"/>
              <a:gd name="T89" fmla="*/ 270 h 718"/>
              <a:gd name="T90" fmla="*/ 689 w 718"/>
              <a:gd name="T91" fmla="*/ 220 h 718"/>
              <a:gd name="T92" fmla="*/ 666 w 718"/>
              <a:gd name="T93" fmla="*/ 173 h 718"/>
              <a:gd name="T94" fmla="*/ 636 w 718"/>
              <a:gd name="T95" fmla="*/ 131 h 718"/>
              <a:gd name="T96" fmla="*/ 600 w 718"/>
              <a:gd name="T97" fmla="*/ 94 h 718"/>
              <a:gd name="T98" fmla="*/ 559 w 718"/>
              <a:gd name="T99" fmla="*/ 62 h 718"/>
              <a:gd name="T100" fmla="*/ 515 w 718"/>
              <a:gd name="T101" fmla="*/ 35 h 718"/>
              <a:gd name="T102" fmla="*/ 465 w 718"/>
              <a:gd name="T103" fmla="*/ 16 h 718"/>
              <a:gd name="T104" fmla="*/ 413 w 718"/>
              <a:gd name="T105" fmla="*/ 4 h 718"/>
              <a:gd name="T106" fmla="*/ 359 w 718"/>
              <a:gd name="T107"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18" h="718">
                <a:moveTo>
                  <a:pt x="578" y="304"/>
                </a:moveTo>
                <a:lnTo>
                  <a:pt x="456" y="407"/>
                </a:lnTo>
                <a:lnTo>
                  <a:pt x="507" y="573"/>
                </a:lnTo>
                <a:lnTo>
                  <a:pt x="507" y="577"/>
                </a:lnTo>
                <a:lnTo>
                  <a:pt x="505" y="580"/>
                </a:lnTo>
                <a:lnTo>
                  <a:pt x="504" y="580"/>
                </a:lnTo>
                <a:lnTo>
                  <a:pt x="503" y="580"/>
                </a:lnTo>
                <a:lnTo>
                  <a:pt x="500" y="580"/>
                </a:lnTo>
                <a:lnTo>
                  <a:pt x="498" y="579"/>
                </a:lnTo>
                <a:lnTo>
                  <a:pt x="359" y="474"/>
                </a:lnTo>
                <a:lnTo>
                  <a:pt x="218" y="579"/>
                </a:lnTo>
                <a:lnTo>
                  <a:pt x="215" y="580"/>
                </a:lnTo>
                <a:lnTo>
                  <a:pt x="211" y="580"/>
                </a:lnTo>
                <a:lnTo>
                  <a:pt x="209" y="577"/>
                </a:lnTo>
                <a:lnTo>
                  <a:pt x="209" y="573"/>
                </a:lnTo>
                <a:lnTo>
                  <a:pt x="261" y="407"/>
                </a:lnTo>
                <a:lnTo>
                  <a:pt x="139" y="304"/>
                </a:lnTo>
                <a:lnTo>
                  <a:pt x="138" y="301"/>
                </a:lnTo>
                <a:lnTo>
                  <a:pt x="138" y="297"/>
                </a:lnTo>
                <a:lnTo>
                  <a:pt x="140" y="295"/>
                </a:lnTo>
                <a:lnTo>
                  <a:pt x="142" y="294"/>
                </a:lnTo>
                <a:lnTo>
                  <a:pt x="295" y="294"/>
                </a:lnTo>
                <a:lnTo>
                  <a:pt x="353" y="153"/>
                </a:lnTo>
                <a:lnTo>
                  <a:pt x="355" y="151"/>
                </a:lnTo>
                <a:lnTo>
                  <a:pt x="359" y="150"/>
                </a:lnTo>
                <a:lnTo>
                  <a:pt x="361" y="151"/>
                </a:lnTo>
                <a:lnTo>
                  <a:pt x="364" y="153"/>
                </a:lnTo>
                <a:lnTo>
                  <a:pt x="422" y="294"/>
                </a:lnTo>
                <a:lnTo>
                  <a:pt x="574" y="294"/>
                </a:lnTo>
                <a:lnTo>
                  <a:pt x="578" y="295"/>
                </a:lnTo>
                <a:lnTo>
                  <a:pt x="580" y="297"/>
                </a:lnTo>
                <a:lnTo>
                  <a:pt x="580" y="301"/>
                </a:lnTo>
                <a:lnTo>
                  <a:pt x="578" y="304"/>
                </a:lnTo>
                <a:close/>
                <a:moveTo>
                  <a:pt x="359" y="0"/>
                </a:moveTo>
                <a:lnTo>
                  <a:pt x="340" y="0"/>
                </a:lnTo>
                <a:lnTo>
                  <a:pt x="322" y="2"/>
                </a:lnTo>
                <a:lnTo>
                  <a:pt x="304" y="4"/>
                </a:lnTo>
                <a:lnTo>
                  <a:pt x="286" y="7"/>
                </a:lnTo>
                <a:lnTo>
                  <a:pt x="268" y="12"/>
                </a:lnTo>
                <a:lnTo>
                  <a:pt x="252" y="16"/>
                </a:lnTo>
                <a:lnTo>
                  <a:pt x="235" y="21"/>
                </a:lnTo>
                <a:lnTo>
                  <a:pt x="218" y="28"/>
                </a:lnTo>
                <a:lnTo>
                  <a:pt x="203" y="35"/>
                </a:lnTo>
                <a:lnTo>
                  <a:pt x="187" y="44"/>
                </a:lnTo>
                <a:lnTo>
                  <a:pt x="172" y="52"/>
                </a:lnTo>
                <a:lnTo>
                  <a:pt x="158" y="62"/>
                </a:lnTo>
                <a:lnTo>
                  <a:pt x="143" y="71"/>
                </a:lnTo>
                <a:lnTo>
                  <a:pt x="130" y="82"/>
                </a:lnTo>
                <a:lnTo>
                  <a:pt x="117" y="94"/>
                </a:lnTo>
                <a:lnTo>
                  <a:pt x="104" y="106"/>
                </a:lnTo>
                <a:lnTo>
                  <a:pt x="92" y="117"/>
                </a:lnTo>
                <a:lnTo>
                  <a:pt x="82" y="131"/>
                </a:lnTo>
                <a:lnTo>
                  <a:pt x="71" y="145"/>
                </a:lnTo>
                <a:lnTo>
                  <a:pt x="60" y="158"/>
                </a:lnTo>
                <a:lnTo>
                  <a:pt x="51" y="173"/>
                </a:lnTo>
                <a:lnTo>
                  <a:pt x="42" y="188"/>
                </a:lnTo>
                <a:lnTo>
                  <a:pt x="34" y="203"/>
                </a:lnTo>
                <a:lnTo>
                  <a:pt x="27" y="220"/>
                </a:lnTo>
                <a:lnTo>
                  <a:pt x="21" y="235"/>
                </a:lnTo>
                <a:lnTo>
                  <a:pt x="15" y="252"/>
                </a:lnTo>
                <a:lnTo>
                  <a:pt x="10" y="270"/>
                </a:lnTo>
                <a:lnTo>
                  <a:pt x="7" y="286"/>
                </a:lnTo>
                <a:lnTo>
                  <a:pt x="3" y="304"/>
                </a:lnTo>
                <a:lnTo>
                  <a:pt x="1" y="322"/>
                </a:lnTo>
                <a:lnTo>
                  <a:pt x="0" y="341"/>
                </a:lnTo>
                <a:lnTo>
                  <a:pt x="0" y="359"/>
                </a:lnTo>
                <a:lnTo>
                  <a:pt x="0" y="378"/>
                </a:lnTo>
                <a:lnTo>
                  <a:pt x="1" y="396"/>
                </a:lnTo>
                <a:lnTo>
                  <a:pt x="3" y="414"/>
                </a:lnTo>
                <a:lnTo>
                  <a:pt x="7" y="432"/>
                </a:lnTo>
                <a:lnTo>
                  <a:pt x="10" y="449"/>
                </a:lnTo>
                <a:lnTo>
                  <a:pt x="15" y="466"/>
                </a:lnTo>
                <a:lnTo>
                  <a:pt x="21" y="483"/>
                </a:lnTo>
                <a:lnTo>
                  <a:pt x="27" y="499"/>
                </a:lnTo>
                <a:lnTo>
                  <a:pt x="34" y="515"/>
                </a:lnTo>
                <a:lnTo>
                  <a:pt x="42" y="530"/>
                </a:lnTo>
                <a:lnTo>
                  <a:pt x="51" y="546"/>
                </a:lnTo>
                <a:lnTo>
                  <a:pt x="60" y="560"/>
                </a:lnTo>
                <a:lnTo>
                  <a:pt x="71" y="574"/>
                </a:lnTo>
                <a:lnTo>
                  <a:pt x="82" y="587"/>
                </a:lnTo>
                <a:lnTo>
                  <a:pt x="92" y="600"/>
                </a:lnTo>
                <a:lnTo>
                  <a:pt x="104" y="614"/>
                </a:lnTo>
                <a:lnTo>
                  <a:pt x="117" y="625"/>
                </a:lnTo>
                <a:lnTo>
                  <a:pt x="130" y="636"/>
                </a:lnTo>
                <a:lnTo>
                  <a:pt x="143" y="647"/>
                </a:lnTo>
                <a:lnTo>
                  <a:pt x="158" y="658"/>
                </a:lnTo>
                <a:lnTo>
                  <a:pt x="172" y="666"/>
                </a:lnTo>
                <a:lnTo>
                  <a:pt x="187" y="675"/>
                </a:lnTo>
                <a:lnTo>
                  <a:pt x="203" y="683"/>
                </a:lnTo>
                <a:lnTo>
                  <a:pt x="218" y="690"/>
                </a:lnTo>
                <a:lnTo>
                  <a:pt x="235" y="697"/>
                </a:lnTo>
                <a:lnTo>
                  <a:pt x="252" y="703"/>
                </a:lnTo>
                <a:lnTo>
                  <a:pt x="268" y="707"/>
                </a:lnTo>
                <a:lnTo>
                  <a:pt x="286" y="711"/>
                </a:lnTo>
                <a:lnTo>
                  <a:pt x="304" y="715"/>
                </a:lnTo>
                <a:lnTo>
                  <a:pt x="322" y="717"/>
                </a:lnTo>
                <a:lnTo>
                  <a:pt x="340" y="718"/>
                </a:lnTo>
                <a:lnTo>
                  <a:pt x="359" y="718"/>
                </a:lnTo>
                <a:lnTo>
                  <a:pt x="377" y="718"/>
                </a:lnTo>
                <a:lnTo>
                  <a:pt x="396" y="717"/>
                </a:lnTo>
                <a:lnTo>
                  <a:pt x="413" y="715"/>
                </a:lnTo>
                <a:lnTo>
                  <a:pt x="430" y="711"/>
                </a:lnTo>
                <a:lnTo>
                  <a:pt x="448" y="707"/>
                </a:lnTo>
                <a:lnTo>
                  <a:pt x="465" y="703"/>
                </a:lnTo>
                <a:lnTo>
                  <a:pt x="481" y="697"/>
                </a:lnTo>
                <a:lnTo>
                  <a:pt x="498" y="690"/>
                </a:lnTo>
                <a:lnTo>
                  <a:pt x="515" y="683"/>
                </a:lnTo>
                <a:lnTo>
                  <a:pt x="530" y="675"/>
                </a:lnTo>
                <a:lnTo>
                  <a:pt x="544" y="666"/>
                </a:lnTo>
                <a:lnTo>
                  <a:pt x="559" y="658"/>
                </a:lnTo>
                <a:lnTo>
                  <a:pt x="573" y="647"/>
                </a:lnTo>
                <a:lnTo>
                  <a:pt x="587" y="636"/>
                </a:lnTo>
                <a:lnTo>
                  <a:pt x="600" y="625"/>
                </a:lnTo>
                <a:lnTo>
                  <a:pt x="612" y="614"/>
                </a:lnTo>
                <a:lnTo>
                  <a:pt x="624" y="600"/>
                </a:lnTo>
                <a:lnTo>
                  <a:pt x="636" y="587"/>
                </a:lnTo>
                <a:lnTo>
                  <a:pt x="647" y="574"/>
                </a:lnTo>
                <a:lnTo>
                  <a:pt x="656" y="560"/>
                </a:lnTo>
                <a:lnTo>
                  <a:pt x="666" y="546"/>
                </a:lnTo>
                <a:lnTo>
                  <a:pt x="674" y="530"/>
                </a:lnTo>
                <a:lnTo>
                  <a:pt x="682" y="515"/>
                </a:lnTo>
                <a:lnTo>
                  <a:pt x="689" y="499"/>
                </a:lnTo>
                <a:lnTo>
                  <a:pt x="695" y="483"/>
                </a:lnTo>
                <a:lnTo>
                  <a:pt x="701" y="466"/>
                </a:lnTo>
                <a:lnTo>
                  <a:pt x="706" y="449"/>
                </a:lnTo>
                <a:lnTo>
                  <a:pt x="711" y="432"/>
                </a:lnTo>
                <a:lnTo>
                  <a:pt x="713" y="414"/>
                </a:lnTo>
                <a:lnTo>
                  <a:pt x="716" y="396"/>
                </a:lnTo>
                <a:lnTo>
                  <a:pt x="717" y="378"/>
                </a:lnTo>
                <a:lnTo>
                  <a:pt x="718" y="359"/>
                </a:lnTo>
                <a:lnTo>
                  <a:pt x="717" y="341"/>
                </a:lnTo>
                <a:lnTo>
                  <a:pt x="716" y="322"/>
                </a:lnTo>
                <a:lnTo>
                  <a:pt x="713" y="304"/>
                </a:lnTo>
                <a:lnTo>
                  <a:pt x="711" y="286"/>
                </a:lnTo>
                <a:lnTo>
                  <a:pt x="706" y="270"/>
                </a:lnTo>
                <a:lnTo>
                  <a:pt x="701" y="252"/>
                </a:lnTo>
                <a:lnTo>
                  <a:pt x="695" y="235"/>
                </a:lnTo>
                <a:lnTo>
                  <a:pt x="689" y="220"/>
                </a:lnTo>
                <a:lnTo>
                  <a:pt x="682" y="203"/>
                </a:lnTo>
                <a:lnTo>
                  <a:pt x="674" y="188"/>
                </a:lnTo>
                <a:lnTo>
                  <a:pt x="666" y="173"/>
                </a:lnTo>
                <a:lnTo>
                  <a:pt x="656" y="158"/>
                </a:lnTo>
                <a:lnTo>
                  <a:pt x="647" y="145"/>
                </a:lnTo>
                <a:lnTo>
                  <a:pt x="636" y="131"/>
                </a:lnTo>
                <a:lnTo>
                  <a:pt x="624" y="117"/>
                </a:lnTo>
                <a:lnTo>
                  <a:pt x="612" y="106"/>
                </a:lnTo>
                <a:lnTo>
                  <a:pt x="600" y="94"/>
                </a:lnTo>
                <a:lnTo>
                  <a:pt x="587" y="82"/>
                </a:lnTo>
                <a:lnTo>
                  <a:pt x="573" y="71"/>
                </a:lnTo>
                <a:lnTo>
                  <a:pt x="559" y="62"/>
                </a:lnTo>
                <a:lnTo>
                  <a:pt x="544" y="52"/>
                </a:lnTo>
                <a:lnTo>
                  <a:pt x="530" y="44"/>
                </a:lnTo>
                <a:lnTo>
                  <a:pt x="515" y="35"/>
                </a:lnTo>
                <a:lnTo>
                  <a:pt x="498" y="28"/>
                </a:lnTo>
                <a:lnTo>
                  <a:pt x="481" y="21"/>
                </a:lnTo>
                <a:lnTo>
                  <a:pt x="465" y="16"/>
                </a:lnTo>
                <a:lnTo>
                  <a:pt x="448" y="12"/>
                </a:lnTo>
                <a:lnTo>
                  <a:pt x="430" y="7"/>
                </a:lnTo>
                <a:lnTo>
                  <a:pt x="413" y="4"/>
                </a:lnTo>
                <a:lnTo>
                  <a:pt x="396" y="2"/>
                </a:lnTo>
                <a:lnTo>
                  <a:pt x="377" y="0"/>
                </a:lnTo>
                <a:lnTo>
                  <a:pt x="359" y="0"/>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5" name="Freeform 3042">
            <a:extLst>
              <a:ext uri="{FF2B5EF4-FFF2-40B4-BE49-F238E27FC236}">
                <a16:creationId xmlns:a16="http://schemas.microsoft.com/office/drawing/2014/main" id="{C446CFB0-16EA-49ED-9113-25BCBC11C08B}"/>
              </a:ext>
            </a:extLst>
          </p:cNvPr>
          <p:cNvSpPr>
            <a:spLocks noEditPoints="1"/>
          </p:cNvSpPr>
          <p:nvPr/>
        </p:nvSpPr>
        <p:spPr bwMode="auto">
          <a:xfrm>
            <a:off x="9710418" y="4149567"/>
            <a:ext cx="285750" cy="285750"/>
          </a:xfrm>
          <a:custGeom>
            <a:avLst/>
            <a:gdLst>
              <a:gd name="T0" fmla="*/ 507 w 718"/>
              <a:gd name="T1" fmla="*/ 573 h 718"/>
              <a:gd name="T2" fmla="*/ 504 w 718"/>
              <a:gd name="T3" fmla="*/ 580 h 718"/>
              <a:gd name="T4" fmla="*/ 498 w 718"/>
              <a:gd name="T5" fmla="*/ 579 h 718"/>
              <a:gd name="T6" fmla="*/ 215 w 718"/>
              <a:gd name="T7" fmla="*/ 580 h 718"/>
              <a:gd name="T8" fmla="*/ 209 w 718"/>
              <a:gd name="T9" fmla="*/ 573 h 718"/>
              <a:gd name="T10" fmla="*/ 138 w 718"/>
              <a:gd name="T11" fmla="*/ 301 h 718"/>
              <a:gd name="T12" fmla="*/ 142 w 718"/>
              <a:gd name="T13" fmla="*/ 294 h 718"/>
              <a:gd name="T14" fmla="*/ 355 w 718"/>
              <a:gd name="T15" fmla="*/ 151 h 718"/>
              <a:gd name="T16" fmla="*/ 364 w 718"/>
              <a:gd name="T17" fmla="*/ 153 h 718"/>
              <a:gd name="T18" fmla="*/ 578 w 718"/>
              <a:gd name="T19" fmla="*/ 295 h 718"/>
              <a:gd name="T20" fmla="*/ 578 w 718"/>
              <a:gd name="T21" fmla="*/ 304 h 718"/>
              <a:gd name="T22" fmla="*/ 322 w 718"/>
              <a:gd name="T23" fmla="*/ 2 h 718"/>
              <a:gd name="T24" fmla="*/ 268 w 718"/>
              <a:gd name="T25" fmla="*/ 12 h 718"/>
              <a:gd name="T26" fmla="*/ 218 w 718"/>
              <a:gd name="T27" fmla="*/ 28 h 718"/>
              <a:gd name="T28" fmla="*/ 172 w 718"/>
              <a:gd name="T29" fmla="*/ 52 h 718"/>
              <a:gd name="T30" fmla="*/ 130 w 718"/>
              <a:gd name="T31" fmla="*/ 82 h 718"/>
              <a:gd name="T32" fmla="*/ 92 w 718"/>
              <a:gd name="T33" fmla="*/ 117 h 718"/>
              <a:gd name="T34" fmla="*/ 60 w 718"/>
              <a:gd name="T35" fmla="*/ 158 h 718"/>
              <a:gd name="T36" fmla="*/ 34 w 718"/>
              <a:gd name="T37" fmla="*/ 203 h 718"/>
              <a:gd name="T38" fmla="*/ 15 w 718"/>
              <a:gd name="T39" fmla="*/ 252 h 718"/>
              <a:gd name="T40" fmla="*/ 3 w 718"/>
              <a:gd name="T41" fmla="*/ 304 h 718"/>
              <a:gd name="T42" fmla="*/ 0 w 718"/>
              <a:gd name="T43" fmla="*/ 359 h 718"/>
              <a:gd name="T44" fmla="*/ 3 w 718"/>
              <a:gd name="T45" fmla="*/ 414 h 718"/>
              <a:gd name="T46" fmla="*/ 15 w 718"/>
              <a:gd name="T47" fmla="*/ 466 h 718"/>
              <a:gd name="T48" fmla="*/ 34 w 718"/>
              <a:gd name="T49" fmla="*/ 515 h 718"/>
              <a:gd name="T50" fmla="*/ 60 w 718"/>
              <a:gd name="T51" fmla="*/ 560 h 718"/>
              <a:gd name="T52" fmla="*/ 92 w 718"/>
              <a:gd name="T53" fmla="*/ 600 h 718"/>
              <a:gd name="T54" fmla="*/ 130 w 718"/>
              <a:gd name="T55" fmla="*/ 636 h 718"/>
              <a:gd name="T56" fmla="*/ 172 w 718"/>
              <a:gd name="T57" fmla="*/ 666 h 718"/>
              <a:gd name="T58" fmla="*/ 218 w 718"/>
              <a:gd name="T59" fmla="*/ 690 h 718"/>
              <a:gd name="T60" fmla="*/ 268 w 718"/>
              <a:gd name="T61" fmla="*/ 707 h 718"/>
              <a:gd name="T62" fmla="*/ 322 w 718"/>
              <a:gd name="T63" fmla="*/ 717 h 718"/>
              <a:gd name="T64" fmla="*/ 377 w 718"/>
              <a:gd name="T65" fmla="*/ 718 h 718"/>
              <a:gd name="T66" fmla="*/ 430 w 718"/>
              <a:gd name="T67" fmla="*/ 711 h 718"/>
              <a:gd name="T68" fmla="*/ 481 w 718"/>
              <a:gd name="T69" fmla="*/ 697 h 718"/>
              <a:gd name="T70" fmla="*/ 530 w 718"/>
              <a:gd name="T71" fmla="*/ 675 h 718"/>
              <a:gd name="T72" fmla="*/ 573 w 718"/>
              <a:gd name="T73" fmla="*/ 647 h 718"/>
              <a:gd name="T74" fmla="*/ 612 w 718"/>
              <a:gd name="T75" fmla="*/ 614 h 718"/>
              <a:gd name="T76" fmla="*/ 647 w 718"/>
              <a:gd name="T77" fmla="*/ 574 h 718"/>
              <a:gd name="T78" fmla="*/ 674 w 718"/>
              <a:gd name="T79" fmla="*/ 530 h 718"/>
              <a:gd name="T80" fmla="*/ 695 w 718"/>
              <a:gd name="T81" fmla="*/ 483 h 718"/>
              <a:gd name="T82" fmla="*/ 711 w 718"/>
              <a:gd name="T83" fmla="*/ 432 h 718"/>
              <a:gd name="T84" fmla="*/ 717 w 718"/>
              <a:gd name="T85" fmla="*/ 378 h 718"/>
              <a:gd name="T86" fmla="*/ 716 w 718"/>
              <a:gd name="T87" fmla="*/ 322 h 718"/>
              <a:gd name="T88" fmla="*/ 706 w 718"/>
              <a:gd name="T89" fmla="*/ 270 h 718"/>
              <a:gd name="T90" fmla="*/ 689 w 718"/>
              <a:gd name="T91" fmla="*/ 220 h 718"/>
              <a:gd name="T92" fmla="*/ 666 w 718"/>
              <a:gd name="T93" fmla="*/ 173 h 718"/>
              <a:gd name="T94" fmla="*/ 636 w 718"/>
              <a:gd name="T95" fmla="*/ 131 h 718"/>
              <a:gd name="T96" fmla="*/ 600 w 718"/>
              <a:gd name="T97" fmla="*/ 94 h 718"/>
              <a:gd name="T98" fmla="*/ 559 w 718"/>
              <a:gd name="T99" fmla="*/ 62 h 718"/>
              <a:gd name="T100" fmla="*/ 515 w 718"/>
              <a:gd name="T101" fmla="*/ 35 h 718"/>
              <a:gd name="T102" fmla="*/ 465 w 718"/>
              <a:gd name="T103" fmla="*/ 16 h 718"/>
              <a:gd name="T104" fmla="*/ 413 w 718"/>
              <a:gd name="T105" fmla="*/ 4 h 718"/>
              <a:gd name="T106" fmla="*/ 359 w 718"/>
              <a:gd name="T107"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18" h="718">
                <a:moveTo>
                  <a:pt x="578" y="304"/>
                </a:moveTo>
                <a:lnTo>
                  <a:pt x="456" y="407"/>
                </a:lnTo>
                <a:lnTo>
                  <a:pt x="507" y="573"/>
                </a:lnTo>
                <a:lnTo>
                  <a:pt x="507" y="577"/>
                </a:lnTo>
                <a:lnTo>
                  <a:pt x="505" y="580"/>
                </a:lnTo>
                <a:lnTo>
                  <a:pt x="504" y="580"/>
                </a:lnTo>
                <a:lnTo>
                  <a:pt x="503" y="580"/>
                </a:lnTo>
                <a:lnTo>
                  <a:pt x="500" y="580"/>
                </a:lnTo>
                <a:lnTo>
                  <a:pt x="498" y="579"/>
                </a:lnTo>
                <a:lnTo>
                  <a:pt x="359" y="474"/>
                </a:lnTo>
                <a:lnTo>
                  <a:pt x="218" y="579"/>
                </a:lnTo>
                <a:lnTo>
                  <a:pt x="215" y="580"/>
                </a:lnTo>
                <a:lnTo>
                  <a:pt x="211" y="580"/>
                </a:lnTo>
                <a:lnTo>
                  <a:pt x="209" y="577"/>
                </a:lnTo>
                <a:lnTo>
                  <a:pt x="209" y="573"/>
                </a:lnTo>
                <a:lnTo>
                  <a:pt x="261" y="407"/>
                </a:lnTo>
                <a:lnTo>
                  <a:pt x="139" y="304"/>
                </a:lnTo>
                <a:lnTo>
                  <a:pt x="138" y="301"/>
                </a:lnTo>
                <a:lnTo>
                  <a:pt x="138" y="297"/>
                </a:lnTo>
                <a:lnTo>
                  <a:pt x="140" y="295"/>
                </a:lnTo>
                <a:lnTo>
                  <a:pt x="142" y="294"/>
                </a:lnTo>
                <a:lnTo>
                  <a:pt x="295" y="294"/>
                </a:lnTo>
                <a:lnTo>
                  <a:pt x="353" y="153"/>
                </a:lnTo>
                <a:lnTo>
                  <a:pt x="355" y="151"/>
                </a:lnTo>
                <a:lnTo>
                  <a:pt x="359" y="150"/>
                </a:lnTo>
                <a:lnTo>
                  <a:pt x="361" y="151"/>
                </a:lnTo>
                <a:lnTo>
                  <a:pt x="364" y="153"/>
                </a:lnTo>
                <a:lnTo>
                  <a:pt x="422" y="294"/>
                </a:lnTo>
                <a:lnTo>
                  <a:pt x="574" y="294"/>
                </a:lnTo>
                <a:lnTo>
                  <a:pt x="578" y="295"/>
                </a:lnTo>
                <a:lnTo>
                  <a:pt x="580" y="297"/>
                </a:lnTo>
                <a:lnTo>
                  <a:pt x="580" y="301"/>
                </a:lnTo>
                <a:lnTo>
                  <a:pt x="578" y="304"/>
                </a:lnTo>
                <a:close/>
                <a:moveTo>
                  <a:pt x="359" y="0"/>
                </a:moveTo>
                <a:lnTo>
                  <a:pt x="340" y="0"/>
                </a:lnTo>
                <a:lnTo>
                  <a:pt x="322" y="2"/>
                </a:lnTo>
                <a:lnTo>
                  <a:pt x="304" y="4"/>
                </a:lnTo>
                <a:lnTo>
                  <a:pt x="286" y="7"/>
                </a:lnTo>
                <a:lnTo>
                  <a:pt x="268" y="12"/>
                </a:lnTo>
                <a:lnTo>
                  <a:pt x="252" y="16"/>
                </a:lnTo>
                <a:lnTo>
                  <a:pt x="235" y="21"/>
                </a:lnTo>
                <a:lnTo>
                  <a:pt x="218" y="28"/>
                </a:lnTo>
                <a:lnTo>
                  <a:pt x="203" y="35"/>
                </a:lnTo>
                <a:lnTo>
                  <a:pt x="187" y="44"/>
                </a:lnTo>
                <a:lnTo>
                  <a:pt x="172" y="52"/>
                </a:lnTo>
                <a:lnTo>
                  <a:pt x="158" y="62"/>
                </a:lnTo>
                <a:lnTo>
                  <a:pt x="143" y="71"/>
                </a:lnTo>
                <a:lnTo>
                  <a:pt x="130" y="82"/>
                </a:lnTo>
                <a:lnTo>
                  <a:pt x="117" y="94"/>
                </a:lnTo>
                <a:lnTo>
                  <a:pt x="104" y="106"/>
                </a:lnTo>
                <a:lnTo>
                  <a:pt x="92" y="117"/>
                </a:lnTo>
                <a:lnTo>
                  <a:pt x="82" y="131"/>
                </a:lnTo>
                <a:lnTo>
                  <a:pt x="71" y="145"/>
                </a:lnTo>
                <a:lnTo>
                  <a:pt x="60" y="158"/>
                </a:lnTo>
                <a:lnTo>
                  <a:pt x="51" y="173"/>
                </a:lnTo>
                <a:lnTo>
                  <a:pt x="42" y="188"/>
                </a:lnTo>
                <a:lnTo>
                  <a:pt x="34" y="203"/>
                </a:lnTo>
                <a:lnTo>
                  <a:pt x="27" y="220"/>
                </a:lnTo>
                <a:lnTo>
                  <a:pt x="21" y="235"/>
                </a:lnTo>
                <a:lnTo>
                  <a:pt x="15" y="252"/>
                </a:lnTo>
                <a:lnTo>
                  <a:pt x="10" y="270"/>
                </a:lnTo>
                <a:lnTo>
                  <a:pt x="7" y="286"/>
                </a:lnTo>
                <a:lnTo>
                  <a:pt x="3" y="304"/>
                </a:lnTo>
                <a:lnTo>
                  <a:pt x="1" y="322"/>
                </a:lnTo>
                <a:lnTo>
                  <a:pt x="0" y="341"/>
                </a:lnTo>
                <a:lnTo>
                  <a:pt x="0" y="359"/>
                </a:lnTo>
                <a:lnTo>
                  <a:pt x="0" y="378"/>
                </a:lnTo>
                <a:lnTo>
                  <a:pt x="1" y="396"/>
                </a:lnTo>
                <a:lnTo>
                  <a:pt x="3" y="414"/>
                </a:lnTo>
                <a:lnTo>
                  <a:pt x="7" y="432"/>
                </a:lnTo>
                <a:lnTo>
                  <a:pt x="10" y="449"/>
                </a:lnTo>
                <a:lnTo>
                  <a:pt x="15" y="466"/>
                </a:lnTo>
                <a:lnTo>
                  <a:pt x="21" y="483"/>
                </a:lnTo>
                <a:lnTo>
                  <a:pt x="27" y="499"/>
                </a:lnTo>
                <a:lnTo>
                  <a:pt x="34" y="515"/>
                </a:lnTo>
                <a:lnTo>
                  <a:pt x="42" y="530"/>
                </a:lnTo>
                <a:lnTo>
                  <a:pt x="51" y="546"/>
                </a:lnTo>
                <a:lnTo>
                  <a:pt x="60" y="560"/>
                </a:lnTo>
                <a:lnTo>
                  <a:pt x="71" y="574"/>
                </a:lnTo>
                <a:lnTo>
                  <a:pt x="82" y="587"/>
                </a:lnTo>
                <a:lnTo>
                  <a:pt x="92" y="600"/>
                </a:lnTo>
                <a:lnTo>
                  <a:pt x="104" y="614"/>
                </a:lnTo>
                <a:lnTo>
                  <a:pt x="117" y="625"/>
                </a:lnTo>
                <a:lnTo>
                  <a:pt x="130" y="636"/>
                </a:lnTo>
                <a:lnTo>
                  <a:pt x="143" y="647"/>
                </a:lnTo>
                <a:lnTo>
                  <a:pt x="158" y="658"/>
                </a:lnTo>
                <a:lnTo>
                  <a:pt x="172" y="666"/>
                </a:lnTo>
                <a:lnTo>
                  <a:pt x="187" y="675"/>
                </a:lnTo>
                <a:lnTo>
                  <a:pt x="203" y="683"/>
                </a:lnTo>
                <a:lnTo>
                  <a:pt x="218" y="690"/>
                </a:lnTo>
                <a:lnTo>
                  <a:pt x="235" y="697"/>
                </a:lnTo>
                <a:lnTo>
                  <a:pt x="252" y="703"/>
                </a:lnTo>
                <a:lnTo>
                  <a:pt x="268" y="707"/>
                </a:lnTo>
                <a:lnTo>
                  <a:pt x="286" y="711"/>
                </a:lnTo>
                <a:lnTo>
                  <a:pt x="304" y="715"/>
                </a:lnTo>
                <a:lnTo>
                  <a:pt x="322" y="717"/>
                </a:lnTo>
                <a:lnTo>
                  <a:pt x="340" y="718"/>
                </a:lnTo>
                <a:lnTo>
                  <a:pt x="359" y="718"/>
                </a:lnTo>
                <a:lnTo>
                  <a:pt x="377" y="718"/>
                </a:lnTo>
                <a:lnTo>
                  <a:pt x="396" y="717"/>
                </a:lnTo>
                <a:lnTo>
                  <a:pt x="413" y="715"/>
                </a:lnTo>
                <a:lnTo>
                  <a:pt x="430" y="711"/>
                </a:lnTo>
                <a:lnTo>
                  <a:pt x="448" y="707"/>
                </a:lnTo>
                <a:lnTo>
                  <a:pt x="465" y="703"/>
                </a:lnTo>
                <a:lnTo>
                  <a:pt x="481" y="697"/>
                </a:lnTo>
                <a:lnTo>
                  <a:pt x="498" y="690"/>
                </a:lnTo>
                <a:lnTo>
                  <a:pt x="515" y="683"/>
                </a:lnTo>
                <a:lnTo>
                  <a:pt x="530" y="675"/>
                </a:lnTo>
                <a:lnTo>
                  <a:pt x="544" y="666"/>
                </a:lnTo>
                <a:lnTo>
                  <a:pt x="559" y="658"/>
                </a:lnTo>
                <a:lnTo>
                  <a:pt x="573" y="647"/>
                </a:lnTo>
                <a:lnTo>
                  <a:pt x="587" y="636"/>
                </a:lnTo>
                <a:lnTo>
                  <a:pt x="600" y="625"/>
                </a:lnTo>
                <a:lnTo>
                  <a:pt x="612" y="614"/>
                </a:lnTo>
                <a:lnTo>
                  <a:pt x="624" y="600"/>
                </a:lnTo>
                <a:lnTo>
                  <a:pt x="636" y="587"/>
                </a:lnTo>
                <a:lnTo>
                  <a:pt x="647" y="574"/>
                </a:lnTo>
                <a:lnTo>
                  <a:pt x="656" y="560"/>
                </a:lnTo>
                <a:lnTo>
                  <a:pt x="666" y="546"/>
                </a:lnTo>
                <a:lnTo>
                  <a:pt x="674" y="530"/>
                </a:lnTo>
                <a:lnTo>
                  <a:pt x="682" y="515"/>
                </a:lnTo>
                <a:lnTo>
                  <a:pt x="689" y="499"/>
                </a:lnTo>
                <a:lnTo>
                  <a:pt x="695" y="483"/>
                </a:lnTo>
                <a:lnTo>
                  <a:pt x="701" y="466"/>
                </a:lnTo>
                <a:lnTo>
                  <a:pt x="706" y="449"/>
                </a:lnTo>
                <a:lnTo>
                  <a:pt x="711" y="432"/>
                </a:lnTo>
                <a:lnTo>
                  <a:pt x="713" y="414"/>
                </a:lnTo>
                <a:lnTo>
                  <a:pt x="716" y="396"/>
                </a:lnTo>
                <a:lnTo>
                  <a:pt x="717" y="378"/>
                </a:lnTo>
                <a:lnTo>
                  <a:pt x="718" y="359"/>
                </a:lnTo>
                <a:lnTo>
                  <a:pt x="717" y="341"/>
                </a:lnTo>
                <a:lnTo>
                  <a:pt x="716" y="322"/>
                </a:lnTo>
                <a:lnTo>
                  <a:pt x="713" y="304"/>
                </a:lnTo>
                <a:lnTo>
                  <a:pt x="711" y="286"/>
                </a:lnTo>
                <a:lnTo>
                  <a:pt x="706" y="270"/>
                </a:lnTo>
                <a:lnTo>
                  <a:pt x="701" y="252"/>
                </a:lnTo>
                <a:lnTo>
                  <a:pt x="695" y="235"/>
                </a:lnTo>
                <a:lnTo>
                  <a:pt x="689" y="220"/>
                </a:lnTo>
                <a:lnTo>
                  <a:pt x="682" y="203"/>
                </a:lnTo>
                <a:lnTo>
                  <a:pt x="674" y="188"/>
                </a:lnTo>
                <a:lnTo>
                  <a:pt x="666" y="173"/>
                </a:lnTo>
                <a:lnTo>
                  <a:pt x="656" y="158"/>
                </a:lnTo>
                <a:lnTo>
                  <a:pt x="647" y="145"/>
                </a:lnTo>
                <a:lnTo>
                  <a:pt x="636" y="131"/>
                </a:lnTo>
                <a:lnTo>
                  <a:pt x="624" y="117"/>
                </a:lnTo>
                <a:lnTo>
                  <a:pt x="612" y="106"/>
                </a:lnTo>
                <a:lnTo>
                  <a:pt x="600" y="94"/>
                </a:lnTo>
                <a:lnTo>
                  <a:pt x="587" y="82"/>
                </a:lnTo>
                <a:lnTo>
                  <a:pt x="573" y="71"/>
                </a:lnTo>
                <a:lnTo>
                  <a:pt x="559" y="62"/>
                </a:lnTo>
                <a:lnTo>
                  <a:pt x="544" y="52"/>
                </a:lnTo>
                <a:lnTo>
                  <a:pt x="530" y="44"/>
                </a:lnTo>
                <a:lnTo>
                  <a:pt x="515" y="35"/>
                </a:lnTo>
                <a:lnTo>
                  <a:pt x="498" y="28"/>
                </a:lnTo>
                <a:lnTo>
                  <a:pt x="481" y="21"/>
                </a:lnTo>
                <a:lnTo>
                  <a:pt x="465" y="16"/>
                </a:lnTo>
                <a:lnTo>
                  <a:pt x="448" y="12"/>
                </a:lnTo>
                <a:lnTo>
                  <a:pt x="430" y="7"/>
                </a:lnTo>
                <a:lnTo>
                  <a:pt x="413" y="4"/>
                </a:lnTo>
                <a:lnTo>
                  <a:pt x="396" y="2"/>
                </a:lnTo>
                <a:lnTo>
                  <a:pt x="377" y="0"/>
                </a:lnTo>
                <a:lnTo>
                  <a:pt x="359" y="0"/>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7" name="Freeform 3042">
            <a:extLst>
              <a:ext uri="{FF2B5EF4-FFF2-40B4-BE49-F238E27FC236}">
                <a16:creationId xmlns:a16="http://schemas.microsoft.com/office/drawing/2014/main" id="{711A8937-48D2-4A81-9B1C-F25ACCCC2575}"/>
              </a:ext>
            </a:extLst>
          </p:cNvPr>
          <p:cNvSpPr>
            <a:spLocks noEditPoints="1"/>
          </p:cNvSpPr>
          <p:nvPr/>
        </p:nvSpPr>
        <p:spPr bwMode="auto">
          <a:xfrm>
            <a:off x="8665075" y="5835723"/>
            <a:ext cx="285750" cy="285750"/>
          </a:xfrm>
          <a:custGeom>
            <a:avLst/>
            <a:gdLst>
              <a:gd name="T0" fmla="*/ 507 w 718"/>
              <a:gd name="T1" fmla="*/ 573 h 718"/>
              <a:gd name="T2" fmla="*/ 504 w 718"/>
              <a:gd name="T3" fmla="*/ 580 h 718"/>
              <a:gd name="T4" fmla="*/ 498 w 718"/>
              <a:gd name="T5" fmla="*/ 579 h 718"/>
              <a:gd name="T6" fmla="*/ 215 w 718"/>
              <a:gd name="T7" fmla="*/ 580 h 718"/>
              <a:gd name="T8" fmla="*/ 209 w 718"/>
              <a:gd name="T9" fmla="*/ 573 h 718"/>
              <a:gd name="T10" fmla="*/ 138 w 718"/>
              <a:gd name="T11" fmla="*/ 301 h 718"/>
              <a:gd name="T12" fmla="*/ 142 w 718"/>
              <a:gd name="T13" fmla="*/ 294 h 718"/>
              <a:gd name="T14" fmla="*/ 355 w 718"/>
              <a:gd name="T15" fmla="*/ 151 h 718"/>
              <a:gd name="T16" fmla="*/ 364 w 718"/>
              <a:gd name="T17" fmla="*/ 153 h 718"/>
              <a:gd name="T18" fmla="*/ 578 w 718"/>
              <a:gd name="T19" fmla="*/ 295 h 718"/>
              <a:gd name="T20" fmla="*/ 578 w 718"/>
              <a:gd name="T21" fmla="*/ 304 h 718"/>
              <a:gd name="T22" fmla="*/ 322 w 718"/>
              <a:gd name="T23" fmla="*/ 2 h 718"/>
              <a:gd name="T24" fmla="*/ 268 w 718"/>
              <a:gd name="T25" fmla="*/ 12 h 718"/>
              <a:gd name="T26" fmla="*/ 218 w 718"/>
              <a:gd name="T27" fmla="*/ 28 h 718"/>
              <a:gd name="T28" fmla="*/ 172 w 718"/>
              <a:gd name="T29" fmla="*/ 52 h 718"/>
              <a:gd name="T30" fmla="*/ 130 w 718"/>
              <a:gd name="T31" fmla="*/ 82 h 718"/>
              <a:gd name="T32" fmla="*/ 92 w 718"/>
              <a:gd name="T33" fmla="*/ 117 h 718"/>
              <a:gd name="T34" fmla="*/ 60 w 718"/>
              <a:gd name="T35" fmla="*/ 158 h 718"/>
              <a:gd name="T36" fmla="*/ 34 w 718"/>
              <a:gd name="T37" fmla="*/ 203 h 718"/>
              <a:gd name="T38" fmla="*/ 15 w 718"/>
              <a:gd name="T39" fmla="*/ 252 h 718"/>
              <a:gd name="T40" fmla="*/ 3 w 718"/>
              <a:gd name="T41" fmla="*/ 304 h 718"/>
              <a:gd name="T42" fmla="*/ 0 w 718"/>
              <a:gd name="T43" fmla="*/ 359 h 718"/>
              <a:gd name="T44" fmla="*/ 3 w 718"/>
              <a:gd name="T45" fmla="*/ 414 h 718"/>
              <a:gd name="T46" fmla="*/ 15 w 718"/>
              <a:gd name="T47" fmla="*/ 466 h 718"/>
              <a:gd name="T48" fmla="*/ 34 w 718"/>
              <a:gd name="T49" fmla="*/ 515 h 718"/>
              <a:gd name="T50" fmla="*/ 60 w 718"/>
              <a:gd name="T51" fmla="*/ 560 h 718"/>
              <a:gd name="T52" fmla="*/ 92 w 718"/>
              <a:gd name="T53" fmla="*/ 600 h 718"/>
              <a:gd name="T54" fmla="*/ 130 w 718"/>
              <a:gd name="T55" fmla="*/ 636 h 718"/>
              <a:gd name="T56" fmla="*/ 172 w 718"/>
              <a:gd name="T57" fmla="*/ 666 h 718"/>
              <a:gd name="T58" fmla="*/ 218 w 718"/>
              <a:gd name="T59" fmla="*/ 690 h 718"/>
              <a:gd name="T60" fmla="*/ 268 w 718"/>
              <a:gd name="T61" fmla="*/ 707 h 718"/>
              <a:gd name="T62" fmla="*/ 322 w 718"/>
              <a:gd name="T63" fmla="*/ 717 h 718"/>
              <a:gd name="T64" fmla="*/ 377 w 718"/>
              <a:gd name="T65" fmla="*/ 718 h 718"/>
              <a:gd name="T66" fmla="*/ 430 w 718"/>
              <a:gd name="T67" fmla="*/ 711 h 718"/>
              <a:gd name="T68" fmla="*/ 481 w 718"/>
              <a:gd name="T69" fmla="*/ 697 h 718"/>
              <a:gd name="T70" fmla="*/ 530 w 718"/>
              <a:gd name="T71" fmla="*/ 675 h 718"/>
              <a:gd name="T72" fmla="*/ 573 w 718"/>
              <a:gd name="T73" fmla="*/ 647 h 718"/>
              <a:gd name="T74" fmla="*/ 612 w 718"/>
              <a:gd name="T75" fmla="*/ 614 h 718"/>
              <a:gd name="T76" fmla="*/ 647 w 718"/>
              <a:gd name="T77" fmla="*/ 574 h 718"/>
              <a:gd name="T78" fmla="*/ 674 w 718"/>
              <a:gd name="T79" fmla="*/ 530 h 718"/>
              <a:gd name="T80" fmla="*/ 695 w 718"/>
              <a:gd name="T81" fmla="*/ 483 h 718"/>
              <a:gd name="T82" fmla="*/ 711 w 718"/>
              <a:gd name="T83" fmla="*/ 432 h 718"/>
              <a:gd name="T84" fmla="*/ 717 w 718"/>
              <a:gd name="T85" fmla="*/ 378 h 718"/>
              <a:gd name="T86" fmla="*/ 716 w 718"/>
              <a:gd name="T87" fmla="*/ 322 h 718"/>
              <a:gd name="T88" fmla="*/ 706 w 718"/>
              <a:gd name="T89" fmla="*/ 270 h 718"/>
              <a:gd name="T90" fmla="*/ 689 w 718"/>
              <a:gd name="T91" fmla="*/ 220 h 718"/>
              <a:gd name="T92" fmla="*/ 666 w 718"/>
              <a:gd name="T93" fmla="*/ 173 h 718"/>
              <a:gd name="T94" fmla="*/ 636 w 718"/>
              <a:gd name="T95" fmla="*/ 131 h 718"/>
              <a:gd name="T96" fmla="*/ 600 w 718"/>
              <a:gd name="T97" fmla="*/ 94 h 718"/>
              <a:gd name="T98" fmla="*/ 559 w 718"/>
              <a:gd name="T99" fmla="*/ 62 h 718"/>
              <a:gd name="T100" fmla="*/ 515 w 718"/>
              <a:gd name="T101" fmla="*/ 35 h 718"/>
              <a:gd name="T102" fmla="*/ 465 w 718"/>
              <a:gd name="T103" fmla="*/ 16 h 718"/>
              <a:gd name="T104" fmla="*/ 413 w 718"/>
              <a:gd name="T105" fmla="*/ 4 h 718"/>
              <a:gd name="T106" fmla="*/ 359 w 718"/>
              <a:gd name="T107"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18" h="718">
                <a:moveTo>
                  <a:pt x="578" y="304"/>
                </a:moveTo>
                <a:lnTo>
                  <a:pt x="456" y="407"/>
                </a:lnTo>
                <a:lnTo>
                  <a:pt x="507" y="573"/>
                </a:lnTo>
                <a:lnTo>
                  <a:pt x="507" y="577"/>
                </a:lnTo>
                <a:lnTo>
                  <a:pt x="505" y="580"/>
                </a:lnTo>
                <a:lnTo>
                  <a:pt x="504" y="580"/>
                </a:lnTo>
                <a:lnTo>
                  <a:pt x="503" y="580"/>
                </a:lnTo>
                <a:lnTo>
                  <a:pt x="500" y="580"/>
                </a:lnTo>
                <a:lnTo>
                  <a:pt x="498" y="579"/>
                </a:lnTo>
                <a:lnTo>
                  <a:pt x="359" y="474"/>
                </a:lnTo>
                <a:lnTo>
                  <a:pt x="218" y="579"/>
                </a:lnTo>
                <a:lnTo>
                  <a:pt x="215" y="580"/>
                </a:lnTo>
                <a:lnTo>
                  <a:pt x="211" y="580"/>
                </a:lnTo>
                <a:lnTo>
                  <a:pt x="209" y="577"/>
                </a:lnTo>
                <a:lnTo>
                  <a:pt x="209" y="573"/>
                </a:lnTo>
                <a:lnTo>
                  <a:pt x="261" y="407"/>
                </a:lnTo>
                <a:lnTo>
                  <a:pt x="139" y="304"/>
                </a:lnTo>
                <a:lnTo>
                  <a:pt x="138" y="301"/>
                </a:lnTo>
                <a:lnTo>
                  <a:pt x="138" y="297"/>
                </a:lnTo>
                <a:lnTo>
                  <a:pt x="140" y="295"/>
                </a:lnTo>
                <a:lnTo>
                  <a:pt x="142" y="294"/>
                </a:lnTo>
                <a:lnTo>
                  <a:pt x="295" y="294"/>
                </a:lnTo>
                <a:lnTo>
                  <a:pt x="353" y="153"/>
                </a:lnTo>
                <a:lnTo>
                  <a:pt x="355" y="151"/>
                </a:lnTo>
                <a:lnTo>
                  <a:pt x="359" y="150"/>
                </a:lnTo>
                <a:lnTo>
                  <a:pt x="361" y="151"/>
                </a:lnTo>
                <a:lnTo>
                  <a:pt x="364" y="153"/>
                </a:lnTo>
                <a:lnTo>
                  <a:pt x="422" y="294"/>
                </a:lnTo>
                <a:lnTo>
                  <a:pt x="574" y="294"/>
                </a:lnTo>
                <a:lnTo>
                  <a:pt x="578" y="295"/>
                </a:lnTo>
                <a:lnTo>
                  <a:pt x="580" y="297"/>
                </a:lnTo>
                <a:lnTo>
                  <a:pt x="580" y="301"/>
                </a:lnTo>
                <a:lnTo>
                  <a:pt x="578" y="304"/>
                </a:lnTo>
                <a:close/>
                <a:moveTo>
                  <a:pt x="359" y="0"/>
                </a:moveTo>
                <a:lnTo>
                  <a:pt x="340" y="0"/>
                </a:lnTo>
                <a:lnTo>
                  <a:pt x="322" y="2"/>
                </a:lnTo>
                <a:lnTo>
                  <a:pt x="304" y="4"/>
                </a:lnTo>
                <a:lnTo>
                  <a:pt x="286" y="7"/>
                </a:lnTo>
                <a:lnTo>
                  <a:pt x="268" y="12"/>
                </a:lnTo>
                <a:lnTo>
                  <a:pt x="252" y="16"/>
                </a:lnTo>
                <a:lnTo>
                  <a:pt x="235" y="21"/>
                </a:lnTo>
                <a:lnTo>
                  <a:pt x="218" y="28"/>
                </a:lnTo>
                <a:lnTo>
                  <a:pt x="203" y="35"/>
                </a:lnTo>
                <a:lnTo>
                  <a:pt x="187" y="44"/>
                </a:lnTo>
                <a:lnTo>
                  <a:pt x="172" y="52"/>
                </a:lnTo>
                <a:lnTo>
                  <a:pt x="158" y="62"/>
                </a:lnTo>
                <a:lnTo>
                  <a:pt x="143" y="71"/>
                </a:lnTo>
                <a:lnTo>
                  <a:pt x="130" y="82"/>
                </a:lnTo>
                <a:lnTo>
                  <a:pt x="117" y="94"/>
                </a:lnTo>
                <a:lnTo>
                  <a:pt x="104" y="106"/>
                </a:lnTo>
                <a:lnTo>
                  <a:pt x="92" y="117"/>
                </a:lnTo>
                <a:lnTo>
                  <a:pt x="82" y="131"/>
                </a:lnTo>
                <a:lnTo>
                  <a:pt x="71" y="145"/>
                </a:lnTo>
                <a:lnTo>
                  <a:pt x="60" y="158"/>
                </a:lnTo>
                <a:lnTo>
                  <a:pt x="51" y="173"/>
                </a:lnTo>
                <a:lnTo>
                  <a:pt x="42" y="188"/>
                </a:lnTo>
                <a:lnTo>
                  <a:pt x="34" y="203"/>
                </a:lnTo>
                <a:lnTo>
                  <a:pt x="27" y="220"/>
                </a:lnTo>
                <a:lnTo>
                  <a:pt x="21" y="235"/>
                </a:lnTo>
                <a:lnTo>
                  <a:pt x="15" y="252"/>
                </a:lnTo>
                <a:lnTo>
                  <a:pt x="10" y="270"/>
                </a:lnTo>
                <a:lnTo>
                  <a:pt x="7" y="286"/>
                </a:lnTo>
                <a:lnTo>
                  <a:pt x="3" y="304"/>
                </a:lnTo>
                <a:lnTo>
                  <a:pt x="1" y="322"/>
                </a:lnTo>
                <a:lnTo>
                  <a:pt x="0" y="341"/>
                </a:lnTo>
                <a:lnTo>
                  <a:pt x="0" y="359"/>
                </a:lnTo>
                <a:lnTo>
                  <a:pt x="0" y="378"/>
                </a:lnTo>
                <a:lnTo>
                  <a:pt x="1" y="396"/>
                </a:lnTo>
                <a:lnTo>
                  <a:pt x="3" y="414"/>
                </a:lnTo>
                <a:lnTo>
                  <a:pt x="7" y="432"/>
                </a:lnTo>
                <a:lnTo>
                  <a:pt x="10" y="449"/>
                </a:lnTo>
                <a:lnTo>
                  <a:pt x="15" y="466"/>
                </a:lnTo>
                <a:lnTo>
                  <a:pt x="21" y="483"/>
                </a:lnTo>
                <a:lnTo>
                  <a:pt x="27" y="499"/>
                </a:lnTo>
                <a:lnTo>
                  <a:pt x="34" y="515"/>
                </a:lnTo>
                <a:lnTo>
                  <a:pt x="42" y="530"/>
                </a:lnTo>
                <a:lnTo>
                  <a:pt x="51" y="546"/>
                </a:lnTo>
                <a:lnTo>
                  <a:pt x="60" y="560"/>
                </a:lnTo>
                <a:lnTo>
                  <a:pt x="71" y="574"/>
                </a:lnTo>
                <a:lnTo>
                  <a:pt x="82" y="587"/>
                </a:lnTo>
                <a:lnTo>
                  <a:pt x="92" y="600"/>
                </a:lnTo>
                <a:lnTo>
                  <a:pt x="104" y="614"/>
                </a:lnTo>
                <a:lnTo>
                  <a:pt x="117" y="625"/>
                </a:lnTo>
                <a:lnTo>
                  <a:pt x="130" y="636"/>
                </a:lnTo>
                <a:lnTo>
                  <a:pt x="143" y="647"/>
                </a:lnTo>
                <a:lnTo>
                  <a:pt x="158" y="658"/>
                </a:lnTo>
                <a:lnTo>
                  <a:pt x="172" y="666"/>
                </a:lnTo>
                <a:lnTo>
                  <a:pt x="187" y="675"/>
                </a:lnTo>
                <a:lnTo>
                  <a:pt x="203" y="683"/>
                </a:lnTo>
                <a:lnTo>
                  <a:pt x="218" y="690"/>
                </a:lnTo>
                <a:lnTo>
                  <a:pt x="235" y="697"/>
                </a:lnTo>
                <a:lnTo>
                  <a:pt x="252" y="703"/>
                </a:lnTo>
                <a:lnTo>
                  <a:pt x="268" y="707"/>
                </a:lnTo>
                <a:lnTo>
                  <a:pt x="286" y="711"/>
                </a:lnTo>
                <a:lnTo>
                  <a:pt x="304" y="715"/>
                </a:lnTo>
                <a:lnTo>
                  <a:pt x="322" y="717"/>
                </a:lnTo>
                <a:lnTo>
                  <a:pt x="340" y="718"/>
                </a:lnTo>
                <a:lnTo>
                  <a:pt x="359" y="718"/>
                </a:lnTo>
                <a:lnTo>
                  <a:pt x="377" y="718"/>
                </a:lnTo>
                <a:lnTo>
                  <a:pt x="396" y="717"/>
                </a:lnTo>
                <a:lnTo>
                  <a:pt x="413" y="715"/>
                </a:lnTo>
                <a:lnTo>
                  <a:pt x="430" y="711"/>
                </a:lnTo>
                <a:lnTo>
                  <a:pt x="448" y="707"/>
                </a:lnTo>
                <a:lnTo>
                  <a:pt x="465" y="703"/>
                </a:lnTo>
                <a:lnTo>
                  <a:pt x="481" y="697"/>
                </a:lnTo>
                <a:lnTo>
                  <a:pt x="498" y="690"/>
                </a:lnTo>
                <a:lnTo>
                  <a:pt x="515" y="683"/>
                </a:lnTo>
                <a:lnTo>
                  <a:pt x="530" y="675"/>
                </a:lnTo>
                <a:lnTo>
                  <a:pt x="544" y="666"/>
                </a:lnTo>
                <a:lnTo>
                  <a:pt x="559" y="658"/>
                </a:lnTo>
                <a:lnTo>
                  <a:pt x="573" y="647"/>
                </a:lnTo>
                <a:lnTo>
                  <a:pt x="587" y="636"/>
                </a:lnTo>
                <a:lnTo>
                  <a:pt x="600" y="625"/>
                </a:lnTo>
                <a:lnTo>
                  <a:pt x="612" y="614"/>
                </a:lnTo>
                <a:lnTo>
                  <a:pt x="624" y="600"/>
                </a:lnTo>
                <a:lnTo>
                  <a:pt x="636" y="587"/>
                </a:lnTo>
                <a:lnTo>
                  <a:pt x="647" y="574"/>
                </a:lnTo>
                <a:lnTo>
                  <a:pt x="656" y="560"/>
                </a:lnTo>
                <a:lnTo>
                  <a:pt x="666" y="546"/>
                </a:lnTo>
                <a:lnTo>
                  <a:pt x="674" y="530"/>
                </a:lnTo>
                <a:lnTo>
                  <a:pt x="682" y="515"/>
                </a:lnTo>
                <a:lnTo>
                  <a:pt x="689" y="499"/>
                </a:lnTo>
                <a:lnTo>
                  <a:pt x="695" y="483"/>
                </a:lnTo>
                <a:lnTo>
                  <a:pt x="701" y="466"/>
                </a:lnTo>
                <a:lnTo>
                  <a:pt x="706" y="449"/>
                </a:lnTo>
                <a:lnTo>
                  <a:pt x="711" y="432"/>
                </a:lnTo>
                <a:lnTo>
                  <a:pt x="713" y="414"/>
                </a:lnTo>
                <a:lnTo>
                  <a:pt x="716" y="396"/>
                </a:lnTo>
                <a:lnTo>
                  <a:pt x="717" y="378"/>
                </a:lnTo>
                <a:lnTo>
                  <a:pt x="718" y="359"/>
                </a:lnTo>
                <a:lnTo>
                  <a:pt x="717" y="341"/>
                </a:lnTo>
                <a:lnTo>
                  <a:pt x="716" y="322"/>
                </a:lnTo>
                <a:lnTo>
                  <a:pt x="713" y="304"/>
                </a:lnTo>
                <a:lnTo>
                  <a:pt x="711" y="286"/>
                </a:lnTo>
                <a:lnTo>
                  <a:pt x="706" y="270"/>
                </a:lnTo>
                <a:lnTo>
                  <a:pt x="701" y="252"/>
                </a:lnTo>
                <a:lnTo>
                  <a:pt x="695" y="235"/>
                </a:lnTo>
                <a:lnTo>
                  <a:pt x="689" y="220"/>
                </a:lnTo>
                <a:lnTo>
                  <a:pt x="682" y="203"/>
                </a:lnTo>
                <a:lnTo>
                  <a:pt x="674" y="188"/>
                </a:lnTo>
                <a:lnTo>
                  <a:pt x="666" y="173"/>
                </a:lnTo>
                <a:lnTo>
                  <a:pt x="656" y="158"/>
                </a:lnTo>
                <a:lnTo>
                  <a:pt x="647" y="145"/>
                </a:lnTo>
                <a:lnTo>
                  <a:pt x="636" y="131"/>
                </a:lnTo>
                <a:lnTo>
                  <a:pt x="624" y="117"/>
                </a:lnTo>
                <a:lnTo>
                  <a:pt x="612" y="106"/>
                </a:lnTo>
                <a:lnTo>
                  <a:pt x="600" y="94"/>
                </a:lnTo>
                <a:lnTo>
                  <a:pt x="587" y="82"/>
                </a:lnTo>
                <a:lnTo>
                  <a:pt x="573" y="71"/>
                </a:lnTo>
                <a:lnTo>
                  <a:pt x="559" y="62"/>
                </a:lnTo>
                <a:lnTo>
                  <a:pt x="544" y="52"/>
                </a:lnTo>
                <a:lnTo>
                  <a:pt x="530" y="44"/>
                </a:lnTo>
                <a:lnTo>
                  <a:pt x="515" y="35"/>
                </a:lnTo>
                <a:lnTo>
                  <a:pt x="498" y="28"/>
                </a:lnTo>
                <a:lnTo>
                  <a:pt x="481" y="21"/>
                </a:lnTo>
                <a:lnTo>
                  <a:pt x="465" y="16"/>
                </a:lnTo>
                <a:lnTo>
                  <a:pt x="448" y="12"/>
                </a:lnTo>
                <a:lnTo>
                  <a:pt x="430" y="7"/>
                </a:lnTo>
                <a:lnTo>
                  <a:pt x="413" y="4"/>
                </a:lnTo>
                <a:lnTo>
                  <a:pt x="396" y="2"/>
                </a:lnTo>
                <a:lnTo>
                  <a:pt x="377" y="0"/>
                </a:lnTo>
                <a:lnTo>
                  <a:pt x="359" y="0"/>
                </a:lnTo>
                <a:close/>
              </a:path>
            </a:pathLst>
          </a:custGeom>
          <a:solidFill>
            <a:srgbClr val="EFAB04"/>
          </a:solidFill>
          <a:ln>
            <a:noFill/>
          </a:ln>
        </p:spPr>
        <p:txBody>
          <a:bodyPr vert="horz" wrap="square" lIns="91440" tIns="45720" rIns="91440" bIns="45720" numCol="1" anchor="t" anchorCtr="0" compatLnSpc="1">
            <a:prstTxWarp prst="textNoShape">
              <a:avLst/>
            </a:prstTxWarp>
          </a:bodyPr>
          <a:lstStyle/>
          <a:p>
            <a:endParaRPr lang="en-US"/>
          </a:p>
        </p:txBody>
      </p:sp>
      <p:sp>
        <p:nvSpPr>
          <p:cNvPr id="98" name="Freeform 3042">
            <a:extLst>
              <a:ext uri="{FF2B5EF4-FFF2-40B4-BE49-F238E27FC236}">
                <a16:creationId xmlns:a16="http://schemas.microsoft.com/office/drawing/2014/main" id="{2AF876DD-6BE6-42C0-9F76-6197C6D1B210}"/>
              </a:ext>
            </a:extLst>
          </p:cNvPr>
          <p:cNvSpPr>
            <a:spLocks noEditPoints="1"/>
          </p:cNvSpPr>
          <p:nvPr/>
        </p:nvSpPr>
        <p:spPr bwMode="auto">
          <a:xfrm>
            <a:off x="9013417" y="5835723"/>
            <a:ext cx="285750" cy="285750"/>
          </a:xfrm>
          <a:custGeom>
            <a:avLst/>
            <a:gdLst>
              <a:gd name="T0" fmla="*/ 507 w 718"/>
              <a:gd name="T1" fmla="*/ 573 h 718"/>
              <a:gd name="T2" fmla="*/ 504 w 718"/>
              <a:gd name="T3" fmla="*/ 580 h 718"/>
              <a:gd name="T4" fmla="*/ 498 w 718"/>
              <a:gd name="T5" fmla="*/ 579 h 718"/>
              <a:gd name="T6" fmla="*/ 215 w 718"/>
              <a:gd name="T7" fmla="*/ 580 h 718"/>
              <a:gd name="T8" fmla="*/ 209 w 718"/>
              <a:gd name="T9" fmla="*/ 573 h 718"/>
              <a:gd name="T10" fmla="*/ 138 w 718"/>
              <a:gd name="T11" fmla="*/ 301 h 718"/>
              <a:gd name="T12" fmla="*/ 142 w 718"/>
              <a:gd name="T13" fmla="*/ 294 h 718"/>
              <a:gd name="T14" fmla="*/ 355 w 718"/>
              <a:gd name="T15" fmla="*/ 151 h 718"/>
              <a:gd name="T16" fmla="*/ 364 w 718"/>
              <a:gd name="T17" fmla="*/ 153 h 718"/>
              <a:gd name="T18" fmla="*/ 578 w 718"/>
              <a:gd name="T19" fmla="*/ 295 h 718"/>
              <a:gd name="T20" fmla="*/ 578 w 718"/>
              <a:gd name="T21" fmla="*/ 304 h 718"/>
              <a:gd name="T22" fmla="*/ 322 w 718"/>
              <a:gd name="T23" fmla="*/ 2 h 718"/>
              <a:gd name="T24" fmla="*/ 268 w 718"/>
              <a:gd name="T25" fmla="*/ 12 h 718"/>
              <a:gd name="T26" fmla="*/ 218 w 718"/>
              <a:gd name="T27" fmla="*/ 28 h 718"/>
              <a:gd name="T28" fmla="*/ 172 w 718"/>
              <a:gd name="T29" fmla="*/ 52 h 718"/>
              <a:gd name="T30" fmla="*/ 130 w 718"/>
              <a:gd name="T31" fmla="*/ 82 h 718"/>
              <a:gd name="T32" fmla="*/ 92 w 718"/>
              <a:gd name="T33" fmla="*/ 117 h 718"/>
              <a:gd name="T34" fmla="*/ 60 w 718"/>
              <a:gd name="T35" fmla="*/ 158 h 718"/>
              <a:gd name="T36" fmla="*/ 34 w 718"/>
              <a:gd name="T37" fmla="*/ 203 h 718"/>
              <a:gd name="T38" fmla="*/ 15 w 718"/>
              <a:gd name="T39" fmla="*/ 252 h 718"/>
              <a:gd name="T40" fmla="*/ 3 w 718"/>
              <a:gd name="T41" fmla="*/ 304 h 718"/>
              <a:gd name="T42" fmla="*/ 0 w 718"/>
              <a:gd name="T43" fmla="*/ 359 h 718"/>
              <a:gd name="T44" fmla="*/ 3 w 718"/>
              <a:gd name="T45" fmla="*/ 414 h 718"/>
              <a:gd name="T46" fmla="*/ 15 w 718"/>
              <a:gd name="T47" fmla="*/ 466 h 718"/>
              <a:gd name="T48" fmla="*/ 34 w 718"/>
              <a:gd name="T49" fmla="*/ 515 h 718"/>
              <a:gd name="T50" fmla="*/ 60 w 718"/>
              <a:gd name="T51" fmla="*/ 560 h 718"/>
              <a:gd name="T52" fmla="*/ 92 w 718"/>
              <a:gd name="T53" fmla="*/ 600 h 718"/>
              <a:gd name="T54" fmla="*/ 130 w 718"/>
              <a:gd name="T55" fmla="*/ 636 h 718"/>
              <a:gd name="T56" fmla="*/ 172 w 718"/>
              <a:gd name="T57" fmla="*/ 666 h 718"/>
              <a:gd name="T58" fmla="*/ 218 w 718"/>
              <a:gd name="T59" fmla="*/ 690 h 718"/>
              <a:gd name="T60" fmla="*/ 268 w 718"/>
              <a:gd name="T61" fmla="*/ 707 h 718"/>
              <a:gd name="T62" fmla="*/ 322 w 718"/>
              <a:gd name="T63" fmla="*/ 717 h 718"/>
              <a:gd name="T64" fmla="*/ 377 w 718"/>
              <a:gd name="T65" fmla="*/ 718 h 718"/>
              <a:gd name="T66" fmla="*/ 430 w 718"/>
              <a:gd name="T67" fmla="*/ 711 h 718"/>
              <a:gd name="T68" fmla="*/ 481 w 718"/>
              <a:gd name="T69" fmla="*/ 697 h 718"/>
              <a:gd name="T70" fmla="*/ 530 w 718"/>
              <a:gd name="T71" fmla="*/ 675 h 718"/>
              <a:gd name="T72" fmla="*/ 573 w 718"/>
              <a:gd name="T73" fmla="*/ 647 h 718"/>
              <a:gd name="T74" fmla="*/ 612 w 718"/>
              <a:gd name="T75" fmla="*/ 614 h 718"/>
              <a:gd name="T76" fmla="*/ 647 w 718"/>
              <a:gd name="T77" fmla="*/ 574 h 718"/>
              <a:gd name="T78" fmla="*/ 674 w 718"/>
              <a:gd name="T79" fmla="*/ 530 h 718"/>
              <a:gd name="T80" fmla="*/ 695 w 718"/>
              <a:gd name="T81" fmla="*/ 483 h 718"/>
              <a:gd name="T82" fmla="*/ 711 w 718"/>
              <a:gd name="T83" fmla="*/ 432 h 718"/>
              <a:gd name="T84" fmla="*/ 717 w 718"/>
              <a:gd name="T85" fmla="*/ 378 h 718"/>
              <a:gd name="T86" fmla="*/ 716 w 718"/>
              <a:gd name="T87" fmla="*/ 322 h 718"/>
              <a:gd name="T88" fmla="*/ 706 w 718"/>
              <a:gd name="T89" fmla="*/ 270 h 718"/>
              <a:gd name="T90" fmla="*/ 689 w 718"/>
              <a:gd name="T91" fmla="*/ 220 h 718"/>
              <a:gd name="T92" fmla="*/ 666 w 718"/>
              <a:gd name="T93" fmla="*/ 173 h 718"/>
              <a:gd name="T94" fmla="*/ 636 w 718"/>
              <a:gd name="T95" fmla="*/ 131 h 718"/>
              <a:gd name="T96" fmla="*/ 600 w 718"/>
              <a:gd name="T97" fmla="*/ 94 h 718"/>
              <a:gd name="T98" fmla="*/ 559 w 718"/>
              <a:gd name="T99" fmla="*/ 62 h 718"/>
              <a:gd name="T100" fmla="*/ 515 w 718"/>
              <a:gd name="T101" fmla="*/ 35 h 718"/>
              <a:gd name="T102" fmla="*/ 465 w 718"/>
              <a:gd name="T103" fmla="*/ 16 h 718"/>
              <a:gd name="T104" fmla="*/ 413 w 718"/>
              <a:gd name="T105" fmla="*/ 4 h 718"/>
              <a:gd name="T106" fmla="*/ 359 w 718"/>
              <a:gd name="T107"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18" h="718">
                <a:moveTo>
                  <a:pt x="578" y="304"/>
                </a:moveTo>
                <a:lnTo>
                  <a:pt x="456" y="407"/>
                </a:lnTo>
                <a:lnTo>
                  <a:pt x="507" y="573"/>
                </a:lnTo>
                <a:lnTo>
                  <a:pt x="507" y="577"/>
                </a:lnTo>
                <a:lnTo>
                  <a:pt x="505" y="580"/>
                </a:lnTo>
                <a:lnTo>
                  <a:pt x="504" y="580"/>
                </a:lnTo>
                <a:lnTo>
                  <a:pt x="503" y="580"/>
                </a:lnTo>
                <a:lnTo>
                  <a:pt x="500" y="580"/>
                </a:lnTo>
                <a:lnTo>
                  <a:pt x="498" y="579"/>
                </a:lnTo>
                <a:lnTo>
                  <a:pt x="359" y="474"/>
                </a:lnTo>
                <a:lnTo>
                  <a:pt x="218" y="579"/>
                </a:lnTo>
                <a:lnTo>
                  <a:pt x="215" y="580"/>
                </a:lnTo>
                <a:lnTo>
                  <a:pt x="211" y="580"/>
                </a:lnTo>
                <a:lnTo>
                  <a:pt x="209" y="577"/>
                </a:lnTo>
                <a:lnTo>
                  <a:pt x="209" y="573"/>
                </a:lnTo>
                <a:lnTo>
                  <a:pt x="261" y="407"/>
                </a:lnTo>
                <a:lnTo>
                  <a:pt x="139" y="304"/>
                </a:lnTo>
                <a:lnTo>
                  <a:pt x="138" y="301"/>
                </a:lnTo>
                <a:lnTo>
                  <a:pt x="138" y="297"/>
                </a:lnTo>
                <a:lnTo>
                  <a:pt x="140" y="295"/>
                </a:lnTo>
                <a:lnTo>
                  <a:pt x="142" y="294"/>
                </a:lnTo>
                <a:lnTo>
                  <a:pt x="295" y="294"/>
                </a:lnTo>
                <a:lnTo>
                  <a:pt x="353" y="153"/>
                </a:lnTo>
                <a:lnTo>
                  <a:pt x="355" y="151"/>
                </a:lnTo>
                <a:lnTo>
                  <a:pt x="359" y="150"/>
                </a:lnTo>
                <a:lnTo>
                  <a:pt x="361" y="151"/>
                </a:lnTo>
                <a:lnTo>
                  <a:pt x="364" y="153"/>
                </a:lnTo>
                <a:lnTo>
                  <a:pt x="422" y="294"/>
                </a:lnTo>
                <a:lnTo>
                  <a:pt x="574" y="294"/>
                </a:lnTo>
                <a:lnTo>
                  <a:pt x="578" y="295"/>
                </a:lnTo>
                <a:lnTo>
                  <a:pt x="580" y="297"/>
                </a:lnTo>
                <a:lnTo>
                  <a:pt x="580" y="301"/>
                </a:lnTo>
                <a:lnTo>
                  <a:pt x="578" y="304"/>
                </a:lnTo>
                <a:close/>
                <a:moveTo>
                  <a:pt x="359" y="0"/>
                </a:moveTo>
                <a:lnTo>
                  <a:pt x="340" y="0"/>
                </a:lnTo>
                <a:lnTo>
                  <a:pt x="322" y="2"/>
                </a:lnTo>
                <a:lnTo>
                  <a:pt x="304" y="4"/>
                </a:lnTo>
                <a:lnTo>
                  <a:pt x="286" y="7"/>
                </a:lnTo>
                <a:lnTo>
                  <a:pt x="268" y="12"/>
                </a:lnTo>
                <a:lnTo>
                  <a:pt x="252" y="16"/>
                </a:lnTo>
                <a:lnTo>
                  <a:pt x="235" y="21"/>
                </a:lnTo>
                <a:lnTo>
                  <a:pt x="218" y="28"/>
                </a:lnTo>
                <a:lnTo>
                  <a:pt x="203" y="35"/>
                </a:lnTo>
                <a:lnTo>
                  <a:pt x="187" y="44"/>
                </a:lnTo>
                <a:lnTo>
                  <a:pt x="172" y="52"/>
                </a:lnTo>
                <a:lnTo>
                  <a:pt x="158" y="62"/>
                </a:lnTo>
                <a:lnTo>
                  <a:pt x="143" y="71"/>
                </a:lnTo>
                <a:lnTo>
                  <a:pt x="130" y="82"/>
                </a:lnTo>
                <a:lnTo>
                  <a:pt x="117" y="94"/>
                </a:lnTo>
                <a:lnTo>
                  <a:pt x="104" y="106"/>
                </a:lnTo>
                <a:lnTo>
                  <a:pt x="92" y="117"/>
                </a:lnTo>
                <a:lnTo>
                  <a:pt x="82" y="131"/>
                </a:lnTo>
                <a:lnTo>
                  <a:pt x="71" y="145"/>
                </a:lnTo>
                <a:lnTo>
                  <a:pt x="60" y="158"/>
                </a:lnTo>
                <a:lnTo>
                  <a:pt x="51" y="173"/>
                </a:lnTo>
                <a:lnTo>
                  <a:pt x="42" y="188"/>
                </a:lnTo>
                <a:lnTo>
                  <a:pt x="34" y="203"/>
                </a:lnTo>
                <a:lnTo>
                  <a:pt x="27" y="220"/>
                </a:lnTo>
                <a:lnTo>
                  <a:pt x="21" y="235"/>
                </a:lnTo>
                <a:lnTo>
                  <a:pt x="15" y="252"/>
                </a:lnTo>
                <a:lnTo>
                  <a:pt x="10" y="270"/>
                </a:lnTo>
                <a:lnTo>
                  <a:pt x="7" y="286"/>
                </a:lnTo>
                <a:lnTo>
                  <a:pt x="3" y="304"/>
                </a:lnTo>
                <a:lnTo>
                  <a:pt x="1" y="322"/>
                </a:lnTo>
                <a:lnTo>
                  <a:pt x="0" y="341"/>
                </a:lnTo>
                <a:lnTo>
                  <a:pt x="0" y="359"/>
                </a:lnTo>
                <a:lnTo>
                  <a:pt x="0" y="378"/>
                </a:lnTo>
                <a:lnTo>
                  <a:pt x="1" y="396"/>
                </a:lnTo>
                <a:lnTo>
                  <a:pt x="3" y="414"/>
                </a:lnTo>
                <a:lnTo>
                  <a:pt x="7" y="432"/>
                </a:lnTo>
                <a:lnTo>
                  <a:pt x="10" y="449"/>
                </a:lnTo>
                <a:lnTo>
                  <a:pt x="15" y="466"/>
                </a:lnTo>
                <a:lnTo>
                  <a:pt x="21" y="483"/>
                </a:lnTo>
                <a:lnTo>
                  <a:pt x="27" y="499"/>
                </a:lnTo>
                <a:lnTo>
                  <a:pt x="34" y="515"/>
                </a:lnTo>
                <a:lnTo>
                  <a:pt x="42" y="530"/>
                </a:lnTo>
                <a:lnTo>
                  <a:pt x="51" y="546"/>
                </a:lnTo>
                <a:lnTo>
                  <a:pt x="60" y="560"/>
                </a:lnTo>
                <a:lnTo>
                  <a:pt x="71" y="574"/>
                </a:lnTo>
                <a:lnTo>
                  <a:pt x="82" y="587"/>
                </a:lnTo>
                <a:lnTo>
                  <a:pt x="92" y="600"/>
                </a:lnTo>
                <a:lnTo>
                  <a:pt x="104" y="614"/>
                </a:lnTo>
                <a:lnTo>
                  <a:pt x="117" y="625"/>
                </a:lnTo>
                <a:lnTo>
                  <a:pt x="130" y="636"/>
                </a:lnTo>
                <a:lnTo>
                  <a:pt x="143" y="647"/>
                </a:lnTo>
                <a:lnTo>
                  <a:pt x="158" y="658"/>
                </a:lnTo>
                <a:lnTo>
                  <a:pt x="172" y="666"/>
                </a:lnTo>
                <a:lnTo>
                  <a:pt x="187" y="675"/>
                </a:lnTo>
                <a:lnTo>
                  <a:pt x="203" y="683"/>
                </a:lnTo>
                <a:lnTo>
                  <a:pt x="218" y="690"/>
                </a:lnTo>
                <a:lnTo>
                  <a:pt x="235" y="697"/>
                </a:lnTo>
                <a:lnTo>
                  <a:pt x="252" y="703"/>
                </a:lnTo>
                <a:lnTo>
                  <a:pt x="268" y="707"/>
                </a:lnTo>
                <a:lnTo>
                  <a:pt x="286" y="711"/>
                </a:lnTo>
                <a:lnTo>
                  <a:pt x="304" y="715"/>
                </a:lnTo>
                <a:lnTo>
                  <a:pt x="322" y="717"/>
                </a:lnTo>
                <a:lnTo>
                  <a:pt x="340" y="718"/>
                </a:lnTo>
                <a:lnTo>
                  <a:pt x="359" y="718"/>
                </a:lnTo>
                <a:lnTo>
                  <a:pt x="377" y="718"/>
                </a:lnTo>
                <a:lnTo>
                  <a:pt x="396" y="717"/>
                </a:lnTo>
                <a:lnTo>
                  <a:pt x="413" y="715"/>
                </a:lnTo>
                <a:lnTo>
                  <a:pt x="430" y="711"/>
                </a:lnTo>
                <a:lnTo>
                  <a:pt x="448" y="707"/>
                </a:lnTo>
                <a:lnTo>
                  <a:pt x="465" y="703"/>
                </a:lnTo>
                <a:lnTo>
                  <a:pt x="481" y="697"/>
                </a:lnTo>
                <a:lnTo>
                  <a:pt x="498" y="690"/>
                </a:lnTo>
                <a:lnTo>
                  <a:pt x="515" y="683"/>
                </a:lnTo>
                <a:lnTo>
                  <a:pt x="530" y="675"/>
                </a:lnTo>
                <a:lnTo>
                  <a:pt x="544" y="666"/>
                </a:lnTo>
                <a:lnTo>
                  <a:pt x="559" y="658"/>
                </a:lnTo>
                <a:lnTo>
                  <a:pt x="573" y="647"/>
                </a:lnTo>
                <a:lnTo>
                  <a:pt x="587" y="636"/>
                </a:lnTo>
                <a:lnTo>
                  <a:pt x="600" y="625"/>
                </a:lnTo>
                <a:lnTo>
                  <a:pt x="612" y="614"/>
                </a:lnTo>
                <a:lnTo>
                  <a:pt x="624" y="600"/>
                </a:lnTo>
                <a:lnTo>
                  <a:pt x="636" y="587"/>
                </a:lnTo>
                <a:lnTo>
                  <a:pt x="647" y="574"/>
                </a:lnTo>
                <a:lnTo>
                  <a:pt x="656" y="560"/>
                </a:lnTo>
                <a:lnTo>
                  <a:pt x="666" y="546"/>
                </a:lnTo>
                <a:lnTo>
                  <a:pt x="674" y="530"/>
                </a:lnTo>
                <a:lnTo>
                  <a:pt x="682" y="515"/>
                </a:lnTo>
                <a:lnTo>
                  <a:pt x="689" y="499"/>
                </a:lnTo>
                <a:lnTo>
                  <a:pt x="695" y="483"/>
                </a:lnTo>
                <a:lnTo>
                  <a:pt x="701" y="466"/>
                </a:lnTo>
                <a:lnTo>
                  <a:pt x="706" y="449"/>
                </a:lnTo>
                <a:lnTo>
                  <a:pt x="711" y="432"/>
                </a:lnTo>
                <a:lnTo>
                  <a:pt x="713" y="414"/>
                </a:lnTo>
                <a:lnTo>
                  <a:pt x="716" y="396"/>
                </a:lnTo>
                <a:lnTo>
                  <a:pt x="717" y="378"/>
                </a:lnTo>
                <a:lnTo>
                  <a:pt x="718" y="359"/>
                </a:lnTo>
                <a:lnTo>
                  <a:pt x="717" y="341"/>
                </a:lnTo>
                <a:lnTo>
                  <a:pt x="716" y="322"/>
                </a:lnTo>
                <a:lnTo>
                  <a:pt x="713" y="304"/>
                </a:lnTo>
                <a:lnTo>
                  <a:pt x="711" y="286"/>
                </a:lnTo>
                <a:lnTo>
                  <a:pt x="706" y="270"/>
                </a:lnTo>
                <a:lnTo>
                  <a:pt x="701" y="252"/>
                </a:lnTo>
                <a:lnTo>
                  <a:pt x="695" y="235"/>
                </a:lnTo>
                <a:lnTo>
                  <a:pt x="689" y="220"/>
                </a:lnTo>
                <a:lnTo>
                  <a:pt x="682" y="203"/>
                </a:lnTo>
                <a:lnTo>
                  <a:pt x="674" y="188"/>
                </a:lnTo>
                <a:lnTo>
                  <a:pt x="666" y="173"/>
                </a:lnTo>
                <a:lnTo>
                  <a:pt x="656" y="158"/>
                </a:lnTo>
                <a:lnTo>
                  <a:pt x="647" y="145"/>
                </a:lnTo>
                <a:lnTo>
                  <a:pt x="636" y="131"/>
                </a:lnTo>
                <a:lnTo>
                  <a:pt x="624" y="117"/>
                </a:lnTo>
                <a:lnTo>
                  <a:pt x="612" y="106"/>
                </a:lnTo>
                <a:lnTo>
                  <a:pt x="600" y="94"/>
                </a:lnTo>
                <a:lnTo>
                  <a:pt x="587" y="82"/>
                </a:lnTo>
                <a:lnTo>
                  <a:pt x="573" y="71"/>
                </a:lnTo>
                <a:lnTo>
                  <a:pt x="559" y="62"/>
                </a:lnTo>
                <a:lnTo>
                  <a:pt x="544" y="52"/>
                </a:lnTo>
                <a:lnTo>
                  <a:pt x="530" y="44"/>
                </a:lnTo>
                <a:lnTo>
                  <a:pt x="515" y="35"/>
                </a:lnTo>
                <a:lnTo>
                  <a:pt x="498" y="28"/>
                </a:lnTo>
                <a:lnTo>
                  <a:pt x="481" y="21"/>
                </a:lnTo>
                <a:lnTo>
                  <a:pt x="465" y="16"/>
                </a:lnTo>
                <a:lnTo>
                  <a:pt x="448" y="12"/>
                </a:lnTo>
                <a:lnTo>
                  <a:pt x="430" y="7"/>
                </a:lnTo>
                <a:lnTo>
                  <a:pt x="413" y="4"/>
                </a:lnTo>
                <a:lnTo>
                  <a:pt x="396" y="2"/>
                </a:lnTo>
                <a:lnTo>
                  <a:pt x="377" y="0"/>
                </a:lnTo>
                <a:lnTo>
                  <a:pt x="359" y="0"/>
                </a:lnTo>
                <a:close/>
              </a:path>
            </a:pathLst>
          </a:custGeom>
          <a:solidFill>
            <a:srgbClr val="EFAB04"/>
          </a:solidFill>
          <a:ln>
            <a:noFill/>
          </a:ln>
        </p:spPr>
        <p:txBody>
          <a:bodyPr vert="horz" wrap="square" lIns="91440" tIns="45720" rIns="91440" bIns="45720" numCol="1" anchor="t" anchorCtr="0" compatLnSpc="1">
            <a:prstTxWarp prst="textNoShape">
              <a:avLst/>
            </a:prstTxWarp>
          </a:bodyPr>
          <a:lstStyle/>
          <a:p>
            <a:endParaRPr lang="en-US"/>
          </a:p>
        </p:txBody>
      </p:sp>
      <p:sp>
        <p:nvSpPr>
          <p:cNvPr id="99" name="Freeform 3042">
            <a:extLst>
              <a:ext uri="{FF2B5EF4-FFF2-40B4-BE49-F238E27FC236}">
                <a16:creationId xmlns:a16="http://schemas.microsoft.com/office/drawing/2014/main" id="{3259581E-34D5-4931-9D66-8D0DFE917599}"/>
              </a:ext>
            </a:extLst>
          </p:cNvPr>
          <p:cNvSpPr>
            <a:spLocks noEditPoints="1"/>
          </p:cNvSpPr>
          <p:nvPr/>
        </p:nvSpPr>
        <p:spPr bwMode="auto">
          <a:xfrm>
            <a:off x="9362076" y="5835723"/>
            <a:ext cx="285750" cy="285750"/>
          </a:xfrm>
          <a:custGeom>
            <a:avLst/>
            <a:gdLst>
              <a:gd name="T0" fmla="*/ 507 w 718"/>
              <a:gd name="T1" fmla="*/ 573 h 718"/>
              <a:gd name="T2" fmla="*/ 504 w 718"/>
              <a:gd name="T3" fmla="*/ 580 h 718"/>
              <a:gd name="T4" fmla="*/ 498 w 718"/>
              <a:gd name="T5" fmla="*/ 579 h 718"/>
              <a:gd name="T6" fmla="*/ 215 w 718"/>
              <a:gd name="T7" fmla="*/ 580 h 718"/>
              <a:gd name="T8" fmla="*/ 209 w 718"/>
              <a:gd name="T9" fmla="*/ 573 h 718"/>
              <a:gd name="T10" fmla="*/ 138 w 718"/>
              <a:gd name="T11" fmla="*/ 301 h 718"/>
              <a:gd name="T12" fmla="*/ 142 w 718"/>
              <a:gd name="T13" fmla="*/ 294 h 718"/>
              <a:gd name="T14" fmla="*/ 355 w 718"/>
              <a:gd name="T15" fmla="*/ 151 h 718"/>
              <a:gd name="T16" fmla="*/ 364 w 718"/>
              <a:gd name="T17" fmla="*/ 153 h 718"/>
              <a:gd name="T18" fmla="*/ 578 w 718"/>
              <a:gd name="T19" fmla="*/ 295 h 718"/>
              <a:gd name="T20" fmla="*/ 578 w 718"/>
              <a:gd name="T21" fmla="*/ 304 h 718"/>
              <a:gd name="T22" fmla="*/ 322 w 718"/>
              <a:gd name="T23" fmla="*/ 2 h 718"/>
              <a:gd name="T24" fmla="*/ 268 w 718"/>
              <a:gd name="T25" fmla="*/ 12 h 718"/>
              <a:gd name="T26" fmla="*/ 218 w 718"/>
              <a:gd name="T27" fmla="*/ 28 h 718"/>
              <a:gd name="T28" fmla="*/ 172 w 718"/>
              <a:gd name="T29" fmla="*/ 52 h 718"/>
              <a:gd name="T30" fmla="*/ 130 w 718"/>
              <a:gd name="T31" fmla="*/ 82 h 718"/>
              <a:gd name="T32" fmla="*/ 92 w 718"/>
              <a:gd name="T33" fmla="*/ 117 h 718"/>
              <a:gd name="T34" fmla="*/ 60 w 718"/>
              <a:gd name="T35" fmla="*/ 158 h 718"/>
              <a:gd name="T36" fmla="*/ 34 w 718"/>
              <a:gd name="T37" fmla="*/ 203 h 718"/>
              <a:gd name="T38" fmla="*/ 15 w 718"/>
              <a:gd name="T39" fmla="*/ 252 h 718"/>
              <a:gd name="T40" fmla="*/ 3 w 718"/>
              <a:gd name="T41" fmla="*/ 304 h 718"/>
              <a:gd name="T42" fmla="*/ 0 w 718"/>
              <a:gd name="T43" fmla="*/ 359 h 718"/>
              <a:gd name="T44" fmla="*/ 3 w 718"/>
              <a:gd name="T45" fmla="*/ 414 h 718"/>
              <a:gd name="T46" fmla="*/ 15 w 718"/>
              <a:gd name="T47" fmla="*/ 466 h 718"/>
              <a:gd name="T48" fmla="*/ 34 w 718"/>
              <a:gd name="T49" fmla="*/ 515 h 718"/>
              <a:gd name="T50" fmla="*/ 60 w 718"/>
              <a:gd name="T51" fmla="*/ 560 h 718"/>
              <a:gd name="T52" fmla="*/ 92 w 718"/>
              <a:gd name="T53" fmla="*/ 600 h 718"/>
              <a:gd name="T54" fmla="*/ 130 w 718"/>
              <a:gd name="T55" fmla="*/ 636 h 718"/>
              <a:gd name="T56" fmla="*/ 172 w 718"/>
              <a:gd name="T57" fmla="*/ 666 h 718"/>
              <a:gd name="T58" fmla="*/ 218 w 718"/>
              <a:gd name="T59" fmla="*/ 690 h 718"/>
              <a:gd name="T60" fmla="*/ 268 w 718"/>
              <a:gd name="T61" fmla="*/ 707 h 718"/>
              <a:gd name="T62" fmla="*/ 322 w 718"/>
              <a:gd name="T63" fmla="*/ 717 h 718"/>
              <a:gd name="T64" fmla="*/ 377 w 718"/>
              <a:gd name="T65" fmla="*/ 718 h 718"/>
              <a:gd name="T66" fmla="*/ 430 w 718"/>
              <a:gd name="T67" fmla="*/ 711 h 718"/>
              <a:gd name="T68" fmla="*/ 481 w 718"/>
              <a:gd name="T69" fmla="*/ 697 h 718"/>
              <a:gd name="T70" fmla="*/ 530 w 718"/>
              <a:gd name="T71" fmla="*/ 675 h 718"/>
              <a:gd name="T72" fmla="*/ 573 w 718"/>
              <a:gd name="T73" fmla="*/ 647 h 718"/>
              <a:gd name="T74" fmla="*/ 612 w 718"/>
              <a:gd name="T75" fmla="*/ 614 h 718"/>
              <a:gd name="T76" fmla="*/ 647 w 718"/>
              <a:gd name="T77" fmla="*/ 574 h 718"/>
              <a:gd name="T78" fmla="*/ 674 w 718"/>
              <a:gd name="T79" fmla="*/ 530 h 718"/>
              <a:gd name="T80" fmla="*/ 695 w 718"/>
              <a:gd name="T81" fmla="*/ 483 h 718"/>
              <a:gd name="T82" fmla="*/ 711 w 718"/>
              <a:gd name="T83" fmla="*/ 432 h 718"/>
              <a:gd name="T84" fmla="*/ 717 w 718"/>
              <a:gd name="T85" fmla="*/ 378 h 718"/>
              <a:gd name="T86" fmla="*/ 716 w 718"/>
              <a:gd name="T87" fmla="*/ 322 h 718"/>
              <a:gd name="T88" fmla="*/ 706 w 718"/>
              <a:gd name="T89" fmla="*/ 270 h 718"/>
              <a:gd name="T90" fmla="*/ 689 w 718"/>
              <a:gd name="T91" fmla="*/ 220 h 718"/>
              <a:gd name="T92" fmla="*/ 666 w 718"/>
              <a:gd name="T93" fmla="*/ 173 h 718"/>
              <a:gd name="T94" fmla="*/ 636 w 718"/>
              <a:gd name="T95" fmla="*/ 131 h 718"/>
              <a:gd name="T96" fmla="*/ 600 w 718"/>
              <a:gd name="T97" fmla="*/ 94 h 718"/>
              <a:gd name="T98" fmla="*/ 559 w 718"/>
              <a:gd name="T99" fmla="*/ 62 h 718"/>
              <a:gd name="T100" fmla="*/ 515 w 718"/>
              <a:gd name="T101" fmla="*/ 35 h 718"/>
              <a:gd name="T102" fmla="*/ 465 w 718"/>
              <a:gd name="T103" fmla="*/ 16 h 718"/>
              <a:gd name="T104" fmla="*/ 413 w 718"/>
              <a:gd name="T105" fmla="*/ 4 h 718"/>
              <a:gd name="T106" fmla="*/ 359 w 718"/>
              <a:gd name="T107"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18" h="718">
                <a:moveTo>
                  <a:pt x="578" y="304"/>
                </a:moveTo>
                <a:lnTo>
                  <a:pt x="456" y="407"/>
                </a:lnTo>
                <a:lnTo>
                  <a:pt x="507" y="573"/>
                </a:lnTo>
                <a:lnTo>
                  <a:pt x="507" y="577"/>
                </a:lnTo>
                <a:lnTo>
                  <a:pt x="505" y="580"/>
                </a:lnTo>
                <a:lnTo>
                  <a:pt x="504" y="580"/>
                </a:lnTo>
                <a:lnTo>
                  <a:pt x="503" y="580"/>
                </a:lnTo>
                <a:lnTo>
                  <a:pt x="500" y="580"/>
                </a:lnTo>
                <a:lnTo>
                  <a:pt x="498" y="579"/>
                </a:lnTo>
                <a:lnTo>
                  <a:pt x="359" y="474"/>
                </a:lnTo>
                <a:lnTo>
                  <a:pt x="218" y="579"/>
                </a:lnTo>
                <a:lnTo>
                  <a:pt x="215" y="580"/>
                </a:lnTo>
                <a:lnTo>
                  <a:pt x="211" y="580"/>
                </a:lnTo>
                <a:lnTo>
                  <a:pt x="209" y="577"/>
                </a:lnTo>
                <a:lnTo>
                  <a:pt x="209" y="573"/>
                </a:lnTo>
                <a:lnTo>
                  <a:pt x="261" y="407"/>
                </a:lnTo>
                <a:lnTo>
                  <a:pt x="139" y="304"/>
                </a:lnTo>
                <a:lnTo>
                  <a:pt x="138" y="301"/>
                </a:lnTo>
                <a:lnTo>
                  <a:pt x="138" y="297"/>
                </a:lnTo>
                <a:lnTo>
                  <a:pt x="140" y="295"/>
                </a:lnTo>
                <a:lnTo>
                  <a:pt x="142" y="294"/>
                </a:lnTo>
                <a:lnTo>
                  <a:pt x="295" y="294"/>
                </a:lnTo>
                <a:lnTo>
                  <a:pt x="353" y="153"/>
                </a:lnTo>
                <a:lnTo>
                  <a:pt x="355" y="151"/>
                </a:lnTo>
                <a:lnTo>
                  <a:pt x="359" y="150"/>
                </a:lnTo>
                <a:lnTo>
                  <a:pt x="361" y="151"/>
                </a:lnTo>
                <a:lnTo>
                  <a:pt x="364" y="153"/>
                </a:lnTo>
                <a:lnTo>
                  <a:pt x="422" y="294"/>
                </a:lnTo>
                <a:lnTo>
                  <a:pt x="574" y="294"/>
                </a:lnTo>
                <a:lnTo>
                  <a:pt x="578" y="295"/>
                </a:lnTo>
                <a:lnTo>
                  <a:pt x="580" y="297"/>
                </a:lnTo>
                <a:lnTo>
                  <a:pt x="580" y="301"/>
                </a:lnTo>
                <a:lnTo>
                  <a:pt x="578" y="304"/>
                </a:lnTo>
                <a:close/>
                <a:moveTo>
                  <a:pt x="359" y="0"/>
                </a:moveTo>
                <a:lnTo>
                  <a:pt x="340" y="0"/>
                </a:lnTo>
                <a:lnTo>
                  <a:pt x="322" y="2"/>
                </a:lnTo>
                <a:lnTo>
                  <a:pt x="304" y="4"/>
                </a:lnTo>
                <a:lnTo>
                  <a:pt x="286" y="7"/>
                </a:lnTo>
                <a:lnTo>
                  <a:pt x="268" y="12"/>
                </a:lnTo>
                <a:lnTo>
                  <a:pt x="252" y="16"/>
                </a:lnTo>
                <a:lnTo>
                  <a:pt x="235" y="21"/>
                </a:lnTo>
                <a:lnTo>
                  <a:pt x="218" y="28"/>
                </a:lnTo>
                <a:lnTo>
                  <a:pt x="203" y="35"/>
                </a:lnTo>
                <a:lnTo>
                  <a:pt x="187" y="44"/>
                </a:lnTo>
                <a:lnTo>
                  <a:pt x="172" y="52"/>
                </a:lnTo>
                <a:lnTo>
                  <a:pt x="158" y="62"/>
                </a:lnTo>
                <a:lnTo>
                  <a:pt x="143" y="71"/>
                </a:lnTo>
                <a:lnTo>
                  <a:pt x="130" y="82"/>
                </a:lnTo>
                <a:lnTo>
                  <a:pt x="117" y="94"/>
                </a:lnTo>
                <a:lnTo>
                  <a:pt x="104" y="106"/>
                </a:lnTo>
                <a:lnTo>
                  <a:pt x="92" y="117"/>
                </a:lnTo>
                <a:lnTo>
                  <a:pt x="82" y="131"/>
                </a:lnTo>
                <a:lnTo>
                  <a:pt x="71" y="145"/>
                </a:lnTo>
                <a:lnTo>
                  <a:pt x="60" y="158"/>
                </a:lnTo>
                <a:lnTo>
                  <a:pt x="51" y="173"/>
                </a:lnTo>
                <a:lnTo>
                  <a:pt x="42" y="188"/>
                </a:lnTo>
                <a:lnTo>
                  <a:pt x="34" y="203"/>
                </a:lnTo>
                <a:lnTo>
                  <a:pt x="27" y="220"/>
                </a:lnTo>
                <a:lnTo>
                  <a:pt x="21" y="235"/>
                </a:lnTo>
                <a:lnTo>
                  <a:pt x="15" y="252"/>
                </a:lnTo>
                <a:lnTo>
                  <a:pt x="10" y="270"/>
                </a:lnTo>
                <a:lnTo>
                  <a:pt x="7" y="286"/>
                </a:lnTo>
                <a:lnTo>
                  <a:pt x="3" y="304"/>
                </a:lnTo>
                <a:lnTo>
                  <a:pt x="1" y="322"/>
                </a:lnTo>
                <a:lnTo>
                  <a:pt x="0" y="341"/>
                </a:lnTo>
                <a:lnTo>
                  <a:pt x="0" y="359"/>
                </a:lnTo>
                <a:lnTo>
                  <a:pt x="0" y="378"/>
                </a:lnTo>
                <a:lnTo>
                  <a:pt x="1" y="396"/>
                </a:lnTo>
                <a:lnTo>
                  <a:pt x="3" y="414"/>
                </a:lnTo>
                <a:lnTo>
                  <a:pt x="7" y="432"/>
                </a:lnTo>
                <a:lnTo>
                  <a:pt x="10" y="449"/>
                </a:lnTo>
                <a:lnTo>
                  <a:pt x="15" y="466"/>
                </a:lnTo>
                <a:lnTo>
                  <a:pt x="21" y="483"/>
                </a:lnTo>
                <a:lnTo>
                  <a:pt x="27" y="499"/>
                </a:lnTo>
                <a:lnTo>
                  <a:pt x="34" y="515"/>
                </a:lnTo>
                <a:lnTo>
                  <a:pt x="42" y="530"/>
                </a:lnTo>
                <a:lnTo>
                  <a:pt x="51" y="546"/>
                </a:lnTo>
                <a:lnTo>
                  <a:pt x="60" y="560"/>
                </a:lnTo>
                <a:lnTo>
                  <a:pt x="71" y="574"/>
                </a:lnTo>
                <a:lnTo>
                  <a:pt x="82" y="587"/>
                </a:lnTo>
                <a:lnTo>
                  <a:pt x="92" y="600"/>
                </a:lnTo>
                <a:lnTo>
                  <a:pt x="104" y="614"/>
                </a:lnTo>
                <a:lnTo>
                  <a:pt x="117" y="625"/>
                </a:lnTo>
                <a:lnTo>
                  <a:pt x="130" y="636"/>
                </a:lnTo>
                <a:lnTo>
                  <a:pt x="143" y="647"/>
                </a:lnTo>
                <a:lnTo>
                  <a:pt x="158" y="658"/>
                </a:lnTo>
                <a:lnTo>
                  <a:pt x="172" y="666"/>
                </a:lnTo>
                <a:lnTo>
                  <a:pt x="187" y="675"/>
                </a:lnTo>
                <a:lnTo>
                  <a:pt x="203" y="683"/>
                </a:lnTo>
                <a:lnTo>
                  <a:pt x="218" y="690"/>
                </a:lnTo>
                <a:lnTo>
                  <a:pt x="235" y="697"/>
                </a:lnTo>
                <a:lnTo>
                  <a:pt x="252" y="703"/>
                </a:lnTo>
                <a:lnTo>
                  <a:pt x="268" y="707"/>
                </a:lnTo>
                <a:lnTo>
                  <a:pt x="286" y="711"/>
                </a:lnTo>
                <a:lnTo>
                  <a:pt x="304" y="715"/>
                </a:lnTo>
                <a:lnTo>
                  <a:pt x="322" y="717"/>
                </a:lnTo>
                <a:lnTo>
                  <a:pt x="340" y="718"/>
                </a:lnTo>
                <a:lnTo>
                  <a:pt x="359" y="718"/>
                </a:lnTo>
                <a:lnTo>
                  <a:pt x="377" y="718"/>
                </a:lnTo>
                <a:lnTo>
                  <a:pt x="396" y="717"/>
                </a:lnTo>
                <a:lnTo>
                  <a:pt x="413" y="715"/>
                </a:lnTo>
                <a:lnTo>
                  <a:pt x="430" y="711"/>
                </a:lnTo>
                <a:lnTo>
                  <a:pt x="448" y="707"/>
                </a:lnTo>
                <a:lnTo>
                  <a:pt x="465" y="703"/>
                </a:lnTo>
                <a:lnTo>
                  <a:pt x="481" y="697"/>
                </a:lnTo>
                <a:lnTo>
                  <a:pt x="498" y="690"/>
                </a:lnTo>
                <a:lnTo>
                  <a:pt x="515" y="683"/>
                </a:lnTo>
                <a:lnTo>
                  <a:pt x="530" y="675"/>
                </a:lnTo>
                <a:lnTo>
                  <a:pt x="544" y="666"/>
                </a:lnTo>
                <a:lnTo>
                  <a:pt x="559" y="658"/>
                </a:lnTo>
                <a:lnTo>
                  <a:pt x="573" y="647"/>
                </a:lnTo>
                <a:lnTo>
                  <a:pt x="587" y="636"/>
                </a:lnTo>
                <a:lnTo>
                  <a:pt x="600" y="625"/>
                </a:lnTo>
                <a:lnTo>
                  <a:pt x="612" y="614"/>
                </a:lnTo>
                <a:lnTo>
                  <a:pt x="624" y="600"/>
                </a:lnTo>
                <a:lnTo>
                  <a:pt x="636" y="587"/>
                </a:lnTo>
                <a:lnTo>
                  <a:pt x="647" y="574"/>
                </a:lnTo>
                <a:lnTo>
                  <a:pt x="656" y="560"/>
                </a:lnTo>
                <a:lnTo>
                  <a:pt x="666" y="546"/>
                </a:lnTo>
                <a:lnTo>
                  <a:pt x="674" y="530"/>
                </a:lnTo>
                <a:lnTo>
                  <a:pt x="682" y="515"/>
                </a:lnTo>
                <a:lnTo>
                  <a:pt x="689" y="499"/>
                </a:lnTo>
                <a:lnTo>
                  <a:pt x="695" y="483"/>
                </a:lnTo>
                <a:lnTo>
                  <a:pt x="701" y="466"/>
                </a:lnTo>
                <a:lnTo>
                  <a:pt x="706" y="449"/>
                </a:lnTo>
                <a:lnTo>
                  <a:pt x="711" y="432"/>
                </a:lnTo>
                <a:lnTo>
                  <a:pt x="713" y="414"/>
                </a:lnTo>
                <a:lnTo>
                  <a:pt x="716" y="396"/>
                </a:lnTo>
                <a:lnTo>
                  <a:pt x="717" y="378"/>
                </a:lnTo>
                <a:lnTo>
                  <a:pt x="718" y="359"/>
                </a:lnTo>
                <a:lnTo>
                  <a:pt x="717" y="341"/>
                </a:lnTo>
                <a:lnTo>
                  <a:pt x="716" y="322"/>
                </a:lnTo>
                <a:lnTo>
                  <a:pt x="713" y="304"/>
                </a:lnTo>
                <a:lnTo>
                  <a:pt x="711" y="286"/>
                </a:lnTo>
                <a:lnTo>
                  <a:pt x="706" y="270"/>
                </a:lnTo>
                <a:lnTo>
                  <a:pt x="701" y="252"/>
                </a:lnTo>
                <a:lnTo>
                  <a:pt x="695" y="235"/>
                </a:lnTo>
                <a:lnTo>
                  <a:pt x="689" y="220"/>
                </a:lnTo>
                <a:lnTo>
                  <a:pt x="682" y="203"/>
                </a:lnTo>
                <a:lnTo>
                  <a:pt x="674" y="188"/>
                </a:lnTo>
                <a:lnTo>
                  <a:pt x="666" y="173"/>
                </a:lnTo>
                <a:lnTo>
                  <a:pt x="656" y="158"/>
                </a:lnTo>
                <a:lnTo>
                  <a:pt x="647" y="145"/>
                </a:lnTo>
                <a:lnTo>
                  <a:pt x="636" y="131"/>
                </a:lnTo>
                <a:lnTo>
                  <a:pt x="624" y="117"/>
                </a:lnTo>
                <a:lnTo>
                  <a:pt x="612" y="106"/>
                </a:lnTo>
                <a:lnTo>
                  <a:pt x="600" y="94"/>
                </a:lnTo>
                <a:lnTo>
                  <a:pt x="587" y="82"/>
                </a:lnTo>
                <a:lnTo>
                  <a:pt x="573" y="71"/>
                </a:lnTo>
                <a:lnTo>
                  <a:pt x="559" y="62"/>
                </a:lnTo>
                <a:lnTo>
                  <a:pt x="544" y="52"/>
                </a:lnTo>
                <a:lnTo>
                  <a:pt x="530" y="44"/>
                </a:lnTo>
                <a:lnTo>
                  <a:pt x="515" y="35"/>
                </a:lnTo>
                <a:lnTo>
                  <a:pt x="498" y="28"/>
                </a:lnTo>
                <a:lnTo>
                  <a:pt x="481" y="21"/>
                </a:lnTo>
                <a:lnTo>
                  <a:pt x="465" y="16"/>
                </a:lnTo>
                <a:lnTo>
                  <a:pt x="448" y="12"/>
                </a:lnTo>
                <a:lnTo>
                  <a:pt x="430" y="7"/>
                </a:lnTo>
                <a:lnTo>
                  <a:pt x="413" y="4"/>
                </a:lnTo>
                <a:lnTo>
                  <a:pt x="396" y="2"/>
                </a:lnTo>
                <a:lnTo>
                  <a:pt x="377" y="0"/>
                </a:lnTo>
                <a:lnTo>
                  <a:pt x="359" y="0"/>
                </a:lnTo>
                <a:close/>
              </a:path>
            </a:pathLst>
          </a:custGeom>
          <a:solidFill>
            <a:srgbClr val="EFAB04"/>
          </a:solidFill>
          <a:ln>
            <a:noFill/>
          </a:ln>
        </p:spPr>
        <p:txBody>
          <a:bodyPr vert="horz" wrap="square" lIns="91440" tIns="45720" rIns="91440" bIns="45720" numCol="1" anchor="t" anchorCtr="0" compatLnSpc="1">
            <a:prstTxWarp prst="textNoShape">
              <a:avLst/>
            </a:prstTxWarp>
          </a:bodyPr>
          <a:lstStyle/>
          <a:p>
            <a:endParaRPr lang="en-US"/>
          </a:p>
        </p:txBody>
      </p:sp>
      <p:sp>
        <p:nvSpPr>
          <p:cNvPr id="100" name="Freeform 3042">
            <a:extLst>
              <a:ext uri="{FF2B5EF4-FFF2-40B4-BE49-F238E27FC236}">
                <a16:creationId xmlns:a16="http://schemas.microsoft.com/office/drawing/2014/main" id="{9530285A-C1B0-4D98-BD84-285F795B9691}"/>
              </a:ext>
            </a:extLst>
          </p:cNvPr>
          <p:cNvSpPr>
            <a:spLocks noEditPoints="1"/>
          </p:cNvSpPr>
          <p:nvPr/>
        </p:nvSpPr>
        <p:spPr bwMode="auto">
          <a:xfrm>
            <a:off x="9710418" y="5835723"/>
            <a:ext cx="285750" cy="285750"/>
          </a:xfrm>
          <a:custGeom>
            <a:avLst/>
            <a:gdLst>
              <a:gd name="T0" fmla="*/ 507 w 718"/>
              <a:gd name="T1" fmla="*/ 573 h 718"/>
              <a:gd name="T2" fmla="*/ 504 w 718"/>
              <a:gd name="T3" fmla="*/ 580 h 718"/>
              <a:gd name="T4" fmla="*/ 498 w 718"/>
              <a:gd name="T5" fmla="*/ 579 h 718"/>
              <a:gd name="T6" fmla="*/ 215 w 718"/>
              <a:gd name="T7" fmla="*/ 580 h 718"/>
              <a:gd name="T8" fmla="*/ 209 w 718"/>
              <a:gd name="T9" fmla="*/ 573 h 718"/>
              <a:gd name="T10" fmla="*/ 138 w 718"/>
              <a:gd name="T11" fmla="*/ 301 h 718"/>
              <a:gd name="T12" fmla="*/ 142 w 718"/>
              <a:gd name="T13" fmla="*/ 294 h 718"/>
              <a:gd name="T14" fmla="*/ 355 w 718"/>
              <a:gd name="T15" fmla="*/ 151 h 718"/>
              <a:gd name="T16" fmla="*/ 364 w 718"/>
              <a:gd name="T17" fmla="*/ 153 h 718"/>
              <a:gd name="T18" fmla="*/ 578 w 718"/>
              <a:gd name="T19" fmla="*/ 295 h 718"/>
              <a:gd name="T20" fmla="*/ 578 w 718"/>
              <a:gd name="T21" fmla="*/ 304 h 718"/>
              <a:gd name="T22" fmla="*/ 322 w 718"/>
              <a:gd name="T23" fmla="*/ 2 h 718"/>
              <a:gd name="T24" fmla="*/ 268 w 718"/>
              <a:gd name="T25" fmla="*/ 12 h 718"/>
              <a:gd name="T26" fmla="*/ 218 w 718"/>
              <a:gd name="T27" fmla="*/ 28 h 718"/>
              <a:gd name="T28" fmla="*/ 172 w 718"/>
              <a:gd name="T29" fmla="*/ 52 h 718"/>
              <a:gd name="T30" fmla="*/ 130 w 718"/>
              <a:gd name="T31" fmla="*/ 82 h 718"/>
              <a:gd name="T32" fmla="*/ 92 w 718"/>
              <a:gd name="T33" fmla="*/ 117 h 718"/>
              <a:gd name="T34" fmla="*/ 60 w 718"/>
              <a:gd name="T35" fmla="*/ 158 h 718"/>
              <a:gd name="T36" fmla="*/ 34 w 718"/>
              <a:gd name="T37" fmla="*/ 203 h 718"/>
              <a:gd name="T38" fmla="*/ 15 w 718"/>
              <a:gd name="T39" fmla="*/ 252 h 718"/>
              <a:gd name="T40" fmla="*/ 3 w 718"/>
              <a:gd name="T41" fmla="*/ 304 h 718"/>
              <a:gd name="T42" fmla="*/ 0 w 718"/>
              <a:gd name="T43" fmla="*/ 359 h 718"/>
              <a:gd name="T44" fmla="*/ 3 w 718"/>
              <a:gd name="T45" fmla="*/ 414 h 718"/>
              <a:gd name="T46" fmla="*/ 15 w 718"/>
              <a:gd name="T47" fmla="*/ 466 h 718"/>
              <a:gd name="T48" fmla="*/ 34 w 718"/>
              <a:gd name="T49" fmla="*/ 515 h 718"/>
              <a:gd name="T50" fmla="*/ 60 w 718"/>
              <a:gd name="T51" fmla="*/ 560 h 718"/>
              <a:gd name="T52" fmla="*/ 92 w 718"/>
              <a:gd name="T53" fmla="*/ 600 h 718"/>
              <a:gd name="T54" fmla="*/ 130 w 718"/>
              <a:gd name="T55" fmla="*/ 636 h 718"/>
              <a:gd name="T56" fmla="*/ 172 w 718"/>
              <a:gd name="T57" fmla="*/ 666 h 718"/>
              <a:gd name="T58" fmla="*/ 218 w 718"/>
              <a:gd name="T59" fmla="*/ 690 h 718"/>
              <a:gd name="T60" fmla="*/ 268 w 718"/>
              <a:gd name="T61" fmla="*/ 707 h 718"/>
              <a:gd name="T62" fmla="*/ 322 w 718"/>
              <a:gd name="T63" fmla="*/ 717 h 718"/>
              <a:gd name="T64" fmla="*/ 377 w 718"/>
              <a:gd name="T65" fmla="*/ 718 h 718"/>
              <a:gd name="T66" fmla="*/ 430 w 718"/>
              <a:gd name="T67" fmla="*/ 711 h 718"/>
              <a:gd name="T68" fmla="*/ 481 w 718"/>
              <a:gd name="T69" fmla="*/ 697 h 718"/>
              <a:gd name="T70" fmla="*/ 530 w 718"/>
              <a:gd name="T71" fmla="*/ 675 h 718"/>
              <a:gd name="T72" fmla="*/ 573 w 718"/>
              <a:gd name="T73" fmla="*/ 647 h 718"/>
              <a:gd name="T74" fmla="*/ 612 w 718"/>
              <a:gd name="T75" fmla="*/ 614 h 718"/>
              <a:gd name="T76" fmla="*/ 647 w 718"/>
              <a:gd name="T77" fmla="*/ 574 h 718"/>
              <a:gd name="T78" fmla="*/ 674 w 718"/>
              <a:gd name="T79" fmla="*/ 530 h 718"/>
              <a:gd name="T80" fmla="*/ 695 w 718"/>
              <a:gd name="T81" fmla="*/ 483 h 718"/>
              <a:gd name="T82" fmla="*/ 711 w 718"/>
              <a:gd name="T83" fmla="*/ 432 h 718"/>
              <a:gd name="T84" fmla="*/ 717 w 718"/>
              <a:gd name="T85" fmla="*/ 378 h 718"/>
              <a:gd name="T86" fmla="*/ 716 w 718"/>
              <a:gd name="T87" fmla="*/ 322 h 718"/>
              <a:gd name="T88" fmla="*/ 706 w 718"/>
              <a:gd name="T89" fmla="*/ 270 h 718"/>
              <a:gd name="T90" fmla="*/ 689 w 718"/>
              <a:gd name="T91" fmla="*/ 220 h 718"/>
              <a:gd name="T92" fmla="*/ 666 w 718"/>
              <a:gd name="T93" fmla="*/ 173 h 718"/>
              <a:gd name="T94" fmla="*/ 636 w 718"/>
              <a:gd name="T95" fmla="*/ 131 h 718"/>
              <a:gd name="T96" fmla="*/ 600 w 718"/>
              <a:gd name="T97" fmla="*/ 94 h 718"/>
              <a:gd name="T98" fmla="*/ 559 w 718"/>
              <a:gd name="T99" fmla="*/ 62 h 718"/>
              <a:gd name="T100" fmla="*/ 515 w 718"/>
              <a:gd name="T101" fmla="*/ 35 h 718"/>
              <a:gd name="T102" fmla="*/ 465 w 718"/>
              <a:gd name="T103" fmla="*/ 16 h 718"/>
              <a:gd name="T104" fmla="*/ 413 w 718"/>
              <a:gd name="T105" fmla="*/ 4 h 718"/>
              <a:gd name="T106" fmla="*/ 359 w 718"/>
              <a:gd name="T107"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18" h="718">
                <a:moveTo>
                  <a:pt x="578" y="304"/>
                </a:moveTo>
                <a:lnTo>
                  <a:pt x="456" y="407"/>
                </a:lnTo>
                <a:lnTo>
                  <a:pt x="507" y="573"/>
                </a:lnTo>
                <a:lnTo>
                  <a:pt x="507" y="577"/>
                </a:lnTo>
                <a:lnTo>
                  <a:pt x="505" y="580"/>
                </a:lnTo>
                <a:lnTo>
                  <a:pt x="504" y="580"/>
                </a:lnTo>
                <a:lnTo>
                  <a:pt x="503" y="580"/>
                </a:lnTo>
                <a:lnTo>
                  <a:pt x="500" y="580"/>
                </a:lnTo>
                <a:lnTo>
                  <a:pt x="498" y="579"/>
                </a:lnTo>
                <a:lnTo>
                  <a:pt x="359" y="474"/>
                </a:lnTo>
                <a:lnTo>
                  <a:pt x="218" y="579"/>
                </a:lnTo>
                <a:lnTo>
                  <a:pt x="215" y="580"/>
                </a:lnTo>
                <a:lnTo>
                  <a:pt x="211" y="580"/>
                </a:lnTo>
                <a:lnTo>
                  <a:pt x="209" y="577"/>
                </a:lnTo>
                <a:lnTo>
                  <a:pt x="209" y="573"/>
                </a:lnTo>
                <a:lnTo>
                  <a:pt x="261" y="407"/>
                </a:lnTo>
                <a:lnTo>
                  <a:pt x="139" y="304"/>
                </a:lnTo>
                <a:lnTo>
                  <a:pt x="138" y="301"/>
                </a:lnTo>
                <a:lnTo>
                  <a:pt x="138" y="297"/>
                </a:lnTo>
                <a:lnTo>
                  <a:pt x="140" y="295"/>
                </a:lnTo>
                <a:lnTo>
                  <a:pt x="142" y="294"/>
                </a:lnTo>
                <a:lnTo>
                  <a:pt x="295" y="294"/>
                </a:lnTo>
                <a:lnTo>
                  <a:pt x="353" y="153"/>
                </a:lnTo>
                <a:lnTo>
                  <a:pt x="355" y="151"/>
                </a:lnTo>
                <a:lnTo>
                  <a:pt x="359" y="150"/>
                </a:lnTo>
                <a:lnTo>
                  <a:pt x="361" y="151"/>
                </a:lnTo>
                <a:lnTo>
                  <a:pt x="364" y="153"/>
                </a:lnTo>
                <a:lnTo>
                  <a:pt x="422" y="294"/>
                </a:lnTo>
                <a:lnTo>
                  <a:pt x="574" y="294"/>
                </a:lnTo>
                <a:lnTo>
                  <a:pt x="578" y="295"/>
                </a:lnTo>
                <a:lnTo>
                  <a:pt x="580" y="297"/>
                </a:lnTo>
                <a:lnTo>
                  <a:pt x="580" y="301"/>
                </a:lnTo>
                <a:lnTo>
                  <a:pt x="578" y="304"/>
                </a:lnTo>
                <a:close/>
                <a:moveTo>
                  <a:pt x="359" y="0"/>
                </a:moveTo>
                <a:lnTo>
                  <a:pt x="340" y="0"/>
                </a:lnTo>
                <a:lnTo>
                  <a:pt x="322" y="2"/>
                </a:lnTo>
                <a:lnTo>
                  <a:pt x="304" y="4"/>
                </a:lnTo>
                <a:lnTo>
                  <a:pt x="286" y="7"/>
                </a:lnTo>
                <a:lnTo>
                  <a:pt x="268" y="12"/>
                </a:lnTo>
                <a:lnTo>
                  <a:pt x="252" y="16"/>
                </a:lnTo>
                <a:lnTo>
                  <a:pt x="235" y="21"/>
                </a:lnTo>
                <a:lnTo>
                  <a:pt x="218" y="28"/>
                </a:lnTo>
                <a:lnTo>
                  <a:pt x="203" y="35"/>
                </a:lnTo>
                <a:lnTo>
                  <a:pt x="187" y="44"/>
                </a:lnTo>
                <a:lnTo>
                  <a:pt x="172" y="52"/>
                </a:lnTo>
                <a:lnTo>
                  <a:pt x="158" y="62"/>
                </a:lnTo>
                <a:lnTo>
                  <a:pt x="143" y="71"/>
                </a:lnTo>
                <a:lnTo>
                  <a:pt x="130" y="82"/>
                </a:lnTo>
                <a:lnTo>
                  <a:pt x="117" y="94"/>
                </a:lnTo>
                <a:lnTo>
                  <a:pt x="104" y="106"/>
                </a:lnTo>
                <a:lnTo>
                  <a:pt x="92" y="117"/>
                </a:lnTo>
                <a:lnTo>
                  <a:pt x="82" y="131"/>
                </a:lnTo>
                <a:lnTo>
                  <a:pt x="71" y="145"/>
                </a:lnTo>
                <a:lnTo>
                  <a:pt x="60" y="158"/>
                </a:lnTo>
                <a:lnTo>
                  <a:pt x="51" y="173"/>
                </a:lnTo>
                <a:lnTo>
                  <a:pt x="42" y="188"/>
                </a:lnTo>
                <a:lnTo>
                  <a:pt x="34" y="203"/>
                </a:lnTo>
                <a:lnTo>
                  <a:pt x="27" y="220"/>
                </a:lnTo>
                <a:lnTo>
                  <a:pt x="21" y="235"/>
                </a:lnTo>
                <a:lnTo>
                  <a:pt x="15" y="252"/>
                </a:lnTo>
                <a:lnTo>
                  <a:pt x="10" y="270"/>
                </a:lnTo>
                <a:lnTo>
                  <a:pt x="7" y="286"/>
                </a:lnTo>
                <a:lnTo>
                  <a:pt x="3" y="304"/>
                </a:lnTo>
                <a:lnTo>
                  <a:pt x="1" y="322"/>
                </a:lnTo>
                <a:lnTo>
                  <a:pt x="0" y="341"/>
                </a:lnTo>
                <a:lnTo>
                  <a:pt x="0" y="359"/>
                </a:lnTo>
                <a:lnTo>
                  <a:pt x="0" y="378"/>
                </a:lnTo>
                <a:lnTo>
                  <a:pt x="1" y="396"/>
                </a:lnTo>
                <a:lnTo>
                  <a:pt x="3" y="414"/>
                </a:lnTo>
                <a:lnTo>
                  <a:pt x="7" y="432"/>
                </a:lnTo>
                <a:lnTo>
                  <a:pt x="10" y="449"/>
                </a:lnTo>
                <a:lnTo>
                  <a:pt x="15" y="466"/>
                </a:lnTo>
                <a:lnTo>
                  <a:pt x="21" y="483"/>
                </a:lnTo>
                <a:lnTo>
                  <a:pt x="27" y="499"/>
                </a:lnTo>
                <a:lnTo>
                  <a:pt x="34" y="515"/>
                </a:lnTo>
                <a:lnTo>
                  <a:pt x="42" y="530"/>
                </a:lnTo>
                <a:lnTo>
                  <a:pt x="51" y="546"/>
                </a:lnTo>
                <a:lnTo>
                  <a:pt x="60" y="560"/>
                </a:lnTo>
                <a:lnTo>
                  <a:pt x="71" y="574"/>
                </a:lnTo>
                <a:lnTo>
                  <a:pt x="82" y="587"/>
                </a:lnTo>
                <a:lnTo>
                  <a:pt x="92" y="600"/>
                </a:lnTo>
                <a:lnTo>
                  <a:pt x="104" y="614"/>
                </a:lnTo>
                <a:lnTo>
                  <a:pt x="117" y="625"/>
                </a:lnTo>
                <a:lnTo>
                  <a:pt x="130" y="636"/>
                </a:lnTo>
                <a:lnTo>
                  <a:pt x="143" y="647"/>
                </a:lnTo>
                <a:lnTo>
                  <a:pt x="158" y="658"/>
                </a:lnTo>
                <a:lnTo>
                  <a:pt x="172" y="666"/>
                </a:lnTo>
                <a:lnTo>
                  <a:pt x="187" y="675"/>
                </a:lnTo>
                <a:lnTo>
                  <a:pt x="203" y="683"/>
                </a:lnTo>
                <a:lnTo>
                  <a:pt x="218" y="690"/>
                </a:lnTo>
                <a:lnTo>
                  <a:pt x="235" y="697"/>
                </a:lnTo>
                <a:lnTo>
                  <a:pt x="252" y="703"/>
                </a:lnTo>
                <a:lnTo>
                  <a:pt x="268" y="707"/>
                </a:lnTo>
                <a:lnTo>
                  <a:pt x="286" y="711"/>
                </a:lnTo>
                <a:lnTo>
                  <a:pt x="304" y="715"/>
                </a:lnTo>
                <a:lnTo>
                  <a:pt x="322" y="717"/>
                </a:lnTo>
                <a:lnTo>
                  <a:pt x="340" y="718"/>
                </a:lnTo>
                <a:lnTo>
                  <a:pt x="359" y="718"/>
                </a:lnTo>
                <a:lnTo>
                  <a:pt x="377" y="718"/>
                </a:lnTo>
                <a:lnTo>
                  <a:pt x="396" y="717"/>
                </a:lnTo>
                <a:lnTo>
                  <a:pt x="413" y="715"/>
                </a:lnTo>
                <a:lnTo>
                  <a:pt x="430" y="711"/>
                </a:lnTo>
                <a:lnTo>
                  <a:pt x="448" y="707"/>
                </a:lnTo>
                <a:lnTo>
                  <a:pt x="465" y="703"/>
                </a:lnTo>
                <a:lnTo>
                  <a:pt x="481" y="697"/>
                </a:lnTo>
                <a:lnTo>
                  <a:pt x="498" y="690"/>
                </a:lnTo>
                <a:lnTo>
                  <a:pt x="515" y="683"/>
                </a:lnTo>
                <a:lnTo>
                  <a:pt x="530" y="675"/>
                </a:lnTo>
                <a:lnTo>
                  <a:pt x="544" y="666"/>
                </a:lnTo>
                <a:lnTo>
                  <a:pt x="559" y="658"/>
                </a:lnTo>
                <a:lnTo>
                  <a:pt x="573" y="647"/>
                </a:lnTo>
                <a:lnTo>
                  <a:pt x="587" y="636"/>
                </a:lnTo>
                <a:lnTo>
                  <a:pt x="600" y="625"/>
                </a:lnTo>
                <a:lnTo>
                  <a:pt x="612" y="614"/>
                </a:lnTo>
                <a:lnTo>
                  <a:pt x="624" y="600"/>
                </a:lnTo>
                <a:lnTo>
                  <a:pt x="636" y="587"/>
                </a:lnTo>
                <a:lnTo>
                  <a:pt x="647" y="574"/>
                </a:lnTo>
                <a:lnTo>
                  <a:pt x="656" y="560"/>
                </a:lnTo>
                <a:lnTo>
                  <a:pt x="666" y="546"/>
                </a:lnTo>
                <a:lnTo>
                  <a:pt x="674" y="530"/>
                </a:lnTo>
                <a:lnTo>
                  <a:pt x="682" y="515"/>
                </a:lnTo>
                <a:lnTo>
                  <a:pt x="689" y="499"/>
                </a:lnTo>
                <a:lnTo>
                  <a:pt x="695" y="483"/>
                </a:lnTo>
                <a:lnTo>
                  <a:pt x="701" y="466"/>
                </a:lnTo>
                <a:lnTo>
                  <a:pt x="706" y="449"/>
                </a:lnTo>
                <a:lnTo>
                  <a:pt x="711" y="432"/>
                </a:lnTo>
                <a:lnTo>
                  <a:pt x="713" y="414"/>
                </a:lnTo>
                <a:lnTo>
                  <a:pt x="716" y="396"/>
                </a:lnTo>
                <a:lnTo>
                  <a:pt x="717" y="378"/>
                </a:lnTo>
                <a:lnTo>
                  <a:pt x="718" y="359"/>
                </a:lnTo>
                <a:lnTo>
                  <a:pt x="717" y="341"/>
                </a:lnTo>
                <a:lnTo>
                  <a:pt x="716" y="322"/>
                </a:lnTo>
                <a:lnTo>
                  <a:pt x="713" y="304"/>
                </a:lnTo>
                <a:lnTo>
                  <a:pt x="711" y="286"/>
                </a:lnTo>
                <a:lnTo>
                  <a:pt x="706" y="270"/>
                </a:lnTo>
                <a:lnTo>
                  <a:pt x="701" y="252"/>
                </a:lnTo>
                <a:lnTo>
                  <a:pt x="695" y="235"/>
                </a:lnTo>
                <a:lnTo>
                  <a:pt x="689" y="220"/>
                </a:lnTo>
                <a:lnTo>
                  <a:pt x="682" y="203"/>
                </a:lnTo>
                <a:lnTo>
                  <a:pt x="674" y="188"/>
                </a:lnTo>
                <a:lnTo>
                  <a:pt x="666" y="173"/>
                </a:lnTo>
                <a:lnTo>
                  <a:pt x="656" y="158"/>
                </a:lnTo>
                <a:lnTo>
                  <a:pt x="647" y="145"/>
                </a:lnTo>
                <a:lnTo>
                  <a:pt x="636" y="131"/>
                </a:lnTo>
                <a:lnTo>
                  <a:pt x="624" y="117"/>
                </a:lnTo>
                <a:lnTo>
                  <a:pt x="612" y="106"/>
                </a:lnTo>
                <a:lnTo>
                  <a:pt x="600" y="94"/>
                </a:lnTo>
                <a:lnTo>
                  <a:pt x="587" y="82"/>
                </a:lnTo>
                <a:lnTo>
                  <a:pt x="573" y="71"/>
                </a:lnTo>
                <a:lnTo>
                  <a:pt x="559" y="62"/>
                </a:lnTo>
                <a:lnTo>
                  <a:pt x="544" y="52"/>
                </a:lnTo>
                <a:lnTo>
                  <a:pt x="530" y="44"/>
                </a:lnTo>
                <a:lnTo>
                  <a:pt x="515" y="35"/>
                </a:lnTo>
                <a:lnTo>
                  <a:pt x="498" y="28"/>
                </a:lnTo>
                <a:lnTo>
                  <a:pt x="481" y="21"/>
                </a:lnTo>
                <a:lnTo>
                  <a:pt x="465" y="16"/>
                </a:lnTo>
                <a:lnTo>
                  <a:pt x="448" y="12"/>
                </a:lnTo>
                <a:lnTo>
                  <a:pt x="430" y="7"/>
                </a:lnTo>
                <a:lnTo>
                  <a:pt x="413" y="4"/>
                </a:lnTo>
                <a:lnTo>
                  <a:pt x="396" y="2"/>
                </a:lnTo>
                <a:lnTo>
                  <a:pt x="377" y="0"/>
                </a:lnTo>
                <a:lnTo>
                  <a:pt x="359" y="0"/>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53216976"/>
      </p:ext>
    </p:extLst>
  </p:cSld>
  <p:clrMapOvr>
    <a:masterClrMapping/>
  </p:clrMapOvr>
</p:sld>
</file>

<file path=ppt/theme/theme1.xml><?xml version="1.0" encoding="utf-8"?>
<a:theme xmlns:a="http://schemas.openxmlformats.org/drawingml/2006/main" name="Office Theme">
  <a:themeElements>
    <a:clrScheme name="Custom 9">
      <a:dk1>
        <a:sysClr val="windowText" lastClr="000000"/>
      </a:dk1>
      <a:lt1>
        <a:sysClr val="window" lastClr="FFFFFF"/>
      </a:lt1>
      <a:dk2>
        <a:srgbClr val="44546A"/>
      </a:dk2>
      <a:lt2>
        <a:srgbClr val="E7E6E6"/>
      </a:lt2>
      <a:accent1>
        <a:srgbClr val="C6F1D6"/>
      </a:accent1>
      <a:accent2>
        <a:srgbClr val="E0F5B9"/>
      </a:accent2>
      <a:accent3>
        <a:srgbClr val="FFBA92"/>
      </a:accent3>
      <a:accent4>
        <a:srgbClr val="FF8080"/>
      </a:accent4>
      <a:accent5>
        <a:srgbClr val="C6F1D6"/>
      </a:accent5>
      <a:accent6>
        <a:srgbClr val="E0F5B9"/>
      </a:accent6>
      <a:hlink>
        <a:srgbClr val="0563C1"/>
      </a:hlink>
      <a:folHlink>
        <a:srgbClr val="954F72"/>
      </a:folHlink>
    </a:clrScheme>
    <a:fontScheme name="Custom 2">
      <a:majorFont>
        <a:latin typeface="Century Gothic"/>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714</TotalTime>
  <Words>959</Words>
  <Application>Microsoft Office PowerPoint</Application>
  <PresentationFormat>Widescreen</PresentationFormat>
  <Paragraphs>90</Paragraphs>
  <Slides>11</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Calibri</vt:lpstr>
      <vt:lpstr>Calibri Light</vt:lpstr>
      <vt:lpstr>Century Gothic</vt:lpstr>
      <vt:lpstr>Söhne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nugroho ade</dc:creator>
  <cp:lastModifiedBy>ganesh karwa</cp:lastModifiedBy>
  <cp:revision>42</cp:revision>
  <dcterms:created xsi:type="dcterms:W3CDTF">2019-07-17T07:10:40Z</dcterms:created>
  <dcterms:modified xsi:type="dcterms:W3CDTF">2024-03-22T07:04:20Z</dcterms:modified>
</cp:coreProperties>
</file>

<file path=docProps/thumbnail.jpeg>
</file>